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817" r:id="rId3"/>
    <p:sldMasterId id="2147483831" r:id="rId4"/>
  </p:sldMasterIdLst>
  <p:notesMasterIdLst>
    <p:notesMasterId r:id="rId23"/>
  </p:notesMasterIdLst>
  <p:handoutMasterIdLst>
    <p:handoutMasterId r:id="rId24"/>
  </p:handoutMasterIdLst>
  <p:sldIdLst>
    <p:sldId id="291" r:id="rId5"/>
    <p:sldId id="269" r:id="rId6"/>
    <p:sldId id="272" r:id="rId7"/>
    <p:sldId id="273" r:id="rId8"/>
    <p:sldId id="286" r:id="rId9"/>
    <p:sldId id="274" r:id="rId10"/>
    <p:sldId id="275" r:id="rId11"/>
    <p:sldId id="277" r:id="rId12"/>
    <p:sldId id="278" r:id="rId13"/>
    <p:sldId id="289" r:id="rId14"/>
    <p:sldId id="279" r:id="rId15"/>
    <p:sldId id="290" r:id="rId16"/>
    <p:sldId id="280" r:id="rId17"/>
    <p:sldId id="288" r:id="rId18"/>
    <p:sldId id="276" r:id="rId19"/>
    <p:sldId id="282" r:id="rId20"/>
    <p:sldId id="294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5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F17DA"/>
    <a:srgbClr val="00002E"/>
    <a:srgbClr val="000040"/>
    <a:srgbClr val="152758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85410607457889"/>
          <c:y val="0.18272316971876942"/>
          <c:w val="0.34945106523846758"/>
          <c:h val="0.799431312743641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4614610673665793"/>
                  <c:y val="0.1275459546418767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537372017686991"/>
                  <c:y val="0.1298489946817762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9928258967629081"/>
                  <c:y val="8.474186613049009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274278215223155"/>
                  <c:y val="-7.3226665930992113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198269135277"/>
                  <c:y val="-0.2176422874394120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938686718214306E-3"/>
                  <c:y val="-0.2040001222518024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tender.sme.sk; </a:t>
                    </a:r>
                    <a:fld id="{594DEAD9-0ACF-469D-865E-474470558EDE}" type="VALUE">
                      <a:rPr lang="en-US" baseline="0"/>
                      <a:pPr/>
                      <a:t>[HODNOTA]</a:t>
                    </a:fld>
                    <a:endParaRPr lang="en-US" baseline="0" dirty="0" smtClean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2259759759759795"/>
                  <c:y val="-0.1052728662935824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8883048402733441"/>
                  <c:y val="0.2504165892450333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Webové stránky žúp</c:v>
                </c:pt>
                <c:pt idx="1">
                  <c:v>Infožiadosť TIS - dotazník</c:v>
                </c:pt>
                <c:pt idx="2">
                  <c:v>4 infožiadosti</c:v>
                </c:pt>
                <c:pt idx="3">
                  <c:v>Župné médiá</c:v>
                </c:pt>
                <c:pt idx="4">
                  <c:v>Facebook</c:v>
                </c:pt>
                <c:pt idx="5">
                  <c:v>ÚVO</c:v>
                </c:pt>
                <c:pt idx="6">
                  <c:v>Podnet hlavnému kontrolórovi</c:v>
                </c:pt>
                <c:pt idx="7">
                  <c:v>Žiadosť županovi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0.6420000000000009</c:v>
                </c:pt>
                <c:pt idx="1">
                  <c:v>0.18400000000000019</c:v>
                </c:pt>
                <c:pt idx="2">
                  <c:v>7.3000000000000065E-2</c:v>
                </c:pt>
                <c:pt idx="3">
                  <c:v>3.6000000000000039E-2</c:v>
                </c:pt>
                <c:pt idx="4">
                  <c:v>1.0000000000000012E-2</c:v>
                </c:pt>
                <c:pt idx="5">
                  <c:v>3.1000000000000048E-2</c:v>
                </c:pt>
                <c:pt idx="6">
                  <c:v>1.8000000000000026E-2</c:v>
                </c:pt>
                <c:pt idx="7">
                  <c:v>5.0000000000000062E-3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469988428922557"/>
          <c:y val="0.15377930192136047"/>
          <c:w val="0.81402061276039261"/>
          <c:h val="0.707571469142498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Priemerné skóre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42FD95-D764-4196-9640-E8EC8E7DBCCE}" type="VALUE">
                      <a:rPr lang="en-US" sz="2000" b="1" i="0" baseline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r>
                      <a:rPr lang="en-US" sz="2000" b="1" i="0" baseline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7F5C42-7CF6-41C9-9008-B8AE87028DFF}" type="VALUE">
                      <a:rPr lang="en-US" sz="2000" b="1" i="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r>
                      <a:rPr lang="en-US" sz="2000" b="1" i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b="1" i="0" baseline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47.83</c:v>
                </c:pt>
                <c:pt idx="1">
                  <c:v>50.31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3748144"/>
        <c:axId val="303755200"/>
      </c:barChart>
      <c:catAx>
        <c:axId val="30374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03755200"/>
        <c:crosses val="autoZero"/>
        <c:auto val="1"/>
        <c:lblAlgn val="ctr"/>
        <c:lblOffset val="100"/>
        <c:noMultiLvlLbl val="0"/>
      </c:catAx>
      <c:valAx>
        <c:axId val="30375520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0374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 w="28575">
              <a:solidFill>
                <a:srgbClr val="FFC000">
                  <a:alpha val="64000"/>
                </a:srgb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 w="28575">
                <a:solidFill>
                  <a:srgbClr val="FFC000">
                    <a:alpha val="87000"/>
                  </a:srgbClr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BSK</c:v>
                </c:pt>
                <c:pt idx="1">
                  <c:v>BBSK</c:v>
                </c:pt>
                <c:pt idx="2">
                  <c:v>KSK</c:v>
                </c:pt>
                <c:pt idx="3">
                  <c:v>NSK</c:v>
                </c:pt>
                <c:pt idx="4">
                  <c:v>PSK</c:v>
                </c:pt>
                <c:pt idx="5">
                  <c:v>TSK</c:v>
                </c:pt>
                <c:pt idx="6">
                  <c:v>TTSK</c:v>
                </c:pt>
                <c:pt idx="7">
                  <c:v>ŽSK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57.79</c:v>
                </c:pt>
                <c:pt idx="1">
                  <c:v>67.11</c:v>
                </c:pt>
                <c:pt idx="2">
                  <c:v>47.22</c:v>
                </c:pt>
                <c:pt idx="3">
                  <c:v>50.42</c:v>
                </c:pt>
                <c:pt idx="4">
                  <c:v>52.42</c:v>
                </c:pt>
                <c:pt idx="5">
                  <c:v>22.68</c:v>
                </c:pt>
                <c:pt idx="6">
                  <c:v>48.43</c:v>
                </c:pt>
                <c:pt idx="7">
                  <c:v>36.520000000000003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pPr>
              <a:ln w="28575"/>
            </c:spPr>
          </c:marker>
          <c:cat>
            <c:strRef>
              <c:f>Sheet1!$A$2:$A$9</c:f>
              <c:strCache>
                <c:ptCount val="8"/>
                <c:pt idx="0">
                  <c:v>BSK</c:v>
                </c:pt>
                <c:pt idx="1">
                  <c:v>BBSK</c:v>
                </c:pt>
                <c:pt idx="2">
                  <c:v>KSK</c:v>
                </c:pt>
                <c:pt idx="3">
                  <c:v>NSK</c:v>
                </c:pt>
                <c:pt idx="4">
                  <c:v>PSK</c:v>
                </c:pt>
                <c:pt idx="5">
                  <c:v>TSK</c:v>
                </c:pt>
                <c:pt idx="6">
                  <c:v>TTSK</c:v>
                </c:pt>
                <c:pt idx="7">
                  <c:v>ŽSK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50.302246026067799</c:v>
                </c:pt>
                <c:pt idx="1">
                  <c:v>56.001727430042877</c:v>
                </c:pt>
                <c:pt idx="2">
                  <c:v>50.000000777202061</c:v>
                </c:pt>
                <c:pt idx="3">
                  <c:v>49.001736897560392</c:v>
                </c:pt>
                <c:pt idx="4">
                  <c:v>54.48888966494814</c:v>
                </c:pt>
                <c:pt idx="5">
                  <c:v>40.700809484092659</c:v>
                </c:pt>
                <c:pt idx="6">
                  <c:v>49.739583421495226</c:v>
                </c:pt>
                <c:pt idx="7">
                  <c:v>52.22222301037035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665208"/>
        <c:axId val="247660896"/>
      </c:radarChart>
      <c:catAx>
        <c:axId val="247665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247660896"/>
        <c:crosses val="autoZero"/>
        <c:auto val="1"/>
        <c:lblAlgn val="ctr"/>
        <c:lblOffset val="100"/>
        <c:noMultiLvlLbl val="0"/>
      </c:catAx>
      <c:valAx>
        <c:axId val="2476608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47665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64327485380346"/>
          <c:y val="0.8082542531924447"/>
          <c:w val="9.4736842105263661E-2"/>
          <c:h val="0.191745746807555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AB29D-8E47-43F9-9E9A-C7BD9961C0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0168FC8-215A-44DD-B582-BD42740F448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k-SK" dirty="0" smtClean="0"/>
            <a:t>11 oblastí</a:t>
          </a:r>
        </a:p>
      </dgm:t>
    </dgm:pt>
    <dgm:pt modelId="{7FD2FD91-8276-4078-8036-F80315DD3EAF}" type="parTrans" cxnId="{744554E5-7C00-49BA-A6DC-BBFDBB1847EE}">
      <dgm:prSet/>
      <dgm:spPr/>
      <dgm:t>
        <a:bodyPr/>
        <a:lstStyle/>
        <a:p>
          <a:endParaRPr lang="sk-SK"/>
        </a:p>
      </dgm:t>
    </dgm:pt>
    <dgm:pt modelId="{9DBB271A-5070-4D48-95CF-044992BF6A75}" type="sibTrans" cxnId="{744554E5-7C00-49BA-A6DC-BBFDBB1847EE}">
      <dgm:prSet/>
      <dgm:spPr/>
      <dgm:t>
        <a:bodyPr/>
        <a:lstStyle/>
        <a:p>
          <a:endParaRPr lang="sk-SK"/>
        </a:p>
      </dgm:t>
    </dgm:pt>
    <dgm:pt modelId="{384A96C5-BFC0-47E7-85A3-E0CB94AC68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 smtClean="0"/>
            <a:t>110 indikátorov</a:t>
          </a:r>
          <a:endParaRPr lang="sk-SK" dirty="0"/>
        </a:p>
      </dgm:t>
    </dgm:pt>
    <dgm:pt modelId="{540F5794-982A-4510-80EF-5BBCEFB37808}" type="parTrans" cxnId="{9762D0BC-4605-42D5-B203-54295888781B}">
      <dgm:prSet/>
      <dgm:spPr/>
      <dgm:t>
        <a:bodyPr/>
        <a:lstStyle/>
        <a:p>
          <a:endParaRPr lang="sk-SK"/>
        </a:p>
      </dgm:t>
    </dgm:pt>
    <dgm:pt modelId="{642534DD-AC92-4D71-BF5B-75FAFAFEAACD}" type="sibTrans" cxnId="{9762D0BC-4605-42D5-B203-54295888781B}">
      <dgm:prSet/>
      <dgm:spPr/>
      <dgm:t>
        <a:bodyPr/>
        <a:lstStyle/>
        <a:p>
          <a:endParaRPr lang="sk-SK"/>
        </a:p>
      </dgm:t>
    </dgm:pt>
    <dgm:pt modelId="{CB00CBCF-A8DD-4881-94D1-9CA3B43D270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k-SK" dirty="0" smtClean="0"/>
            <a:t>8 typov zdrojov dát</a:t>
          </a:r>
          <a:endParaRPr lang="sk-SK" dirty="0"/>
        </a:p>
      </dgm:t>
    </dgm:pt>
    <dgm:pt modelId="{0B9B5AA1-FEE6-47D2-8526-DFEB37D156FD}" type="parTrans" cxnId="{9EBBC638-BA40-4262-B963-9250F2EF010E}">
      <dgm:prSet/>
      <dgm:spPr/>
      <dgm:t>
        <a:bodyPr/>
        <a:lstStyle/>
        <a:p>
          <a:endParaRPr lang="sk-SK"/>
        </a:p>
      </dgm:t>
    </dgm:pt>
    <dgm:pt modelId="{FA593A71-A7D5-45A7-B0C3-3D69F5D1E70C}" type="sibTrans" cxnId="{9EBBC638-BA40-4262-B963-9250F2EF010E}">
      <dgm:prSet/>
      <dgm:spPr/>
      <dgm:t>
        <a:bodyPr/>
        <a:lstStyle/>
        <a:p>
          <a:endParaRPr lang="sk-SK"/>
        </a:p>
      </dgm:t>
    </dgm:pt>
    <dgm:pt modelId="{39BFDE7C-D6E5-4A02-8700-898DD578ADF4}" type="pres">
      <dgm:prSet presAssocID="{63BAB29D-8E47-43F9-9E9A-C7BD9961C0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7AC9E01-9D14-450D-8385-B7E14197C073}" type="pres">
      <dgm:prSet presAssocID="{B0168FC8-215A-44DD-B582-BD42740F4486}" presName="parentLin" presStyleCnt="0"/>
      <dgm:spPr/>
      <dgm:t>
        <a:bodyPr/>
        <a:lstStyle/>
        <a:p>
          <a:endParaRPr lang="sk-SK"/>
        </a:p>
      </dgm:t>
    </dgm:pt>
    <dgm:pt modelId="{966ABEFB-5938-4124-8AFE-8B2F8F8BCDDA}" type="pres">
      <dgm:prSet presAssocID="{B0168FC8-215A-44DD-B582-BD42740F4486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CCB5DCDD-6E58-48F7-B2A2-4D92BDDBA75E}" type="pres">
      <dgm:prSet presAssocID="{B0168FC8-215A-44DD-B582-BD42740F44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B41279-68E0-42A6-A2CB-4294C20489D3}" type="pres">
      <dgm:prSet presAssocID="{B0168FC8-215A-44DD-B582-BD42740F4486}" presName="negativeSpace" presStyleCnt="0"/>
      <dgm:spPr/>
      <dgm:t>
        <a:bodyPr/>
        <a:lstStyle/>
        <a:p>
          <a:endParaRPr lang="sk-SK"/>
        </a:p>
      </dgm:t>
    </dgm:pt>
    <dgm:pt modelId="{F65530A1-C50C-4E52-AD07-7060FCAACBE6}" type="pres">
      <dgm:prSet presAssocID="{B0168FC8-215A-44DD-B582-BD42740F448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4D2610-2BF6-4A1E-817D-FF76DD2EEC1B}" type="pres">
      <dgm:prSet presAssocID="{9DBB271A-5070-4D48-95CF-044992BF6A75}" presName="spaceBetweenRectangles" presStyleCnt="0"/>
      <dgm:spPr/>
      <dgm:t>
        <a:bodyPr/>
        <a:lstStyle/>
        <a:p>
          <a:endParaRPr lang="sk-SK"/>
        </a:p>
      </dgm:t>
    </dgm:pt>
    <dgm:pt modelId="{301E6C1A-3611-48B3-BB10-067C7B836FDF}" type="pres">
      <dgm:prSet presAssocID="{384A96C5-BFC0-47E7-85A3-E0CB94AC683F}" presName="parentLin" presStyleCnt="0"/>
      <dgm:spPr/>
      <dgm:t>
        <a:bodyPr/>
        <a:lstStyle/>
        <a:p>
          <a:endParaRPr lang="sk-SK"/>
        </a:p>
      </dgm:t>
    </dgm:pt>
    <dgm:pt modelId="{E57FA213-0B27-4C6B-B947-DFF9D9582DBE}" type="pres">
      <dgm:prSet presAssocID="{384A96C5-BFC0-47E7-85A3-E0CB94AC683F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6B7FE7E2-9D31-40E9-8CFE-87CF71554E47}" type="pres">
      <dgm:prSet presAssocID="{384A96C5-BFC0-47E7-85A3-E0CB94AC68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A401BA6-622D-433E-8633-820D7C6CD364}" type="pres">
      <dgm:prSet presAssocID="{384A96C5-BFC0-47E7-85A3-E0CB94AC683F}" presName="negativeSpace" presStyleCnt="0"/>
      <dgm:spPr/>
      <dgm:t>
        <a:bodyPr/>
        <a:lstStyle/>
        <a:p>
          <a:endParaRPr lang="sk-SK"/>
        </a:p>
      </dgm:t>
    </dgm:pt>
    <dgm:pt modelId="{4F6D7074-18B8-4C13-88D9-306392958FF3}" type="pres">
      <dgm:prSet presAssocID="{384A96C5-BFC0-47E7-85A3-E0CB94AC683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25F577-D4C6-490B-ADD7-F71A1DFC7DC8}" type="pres">
      <dgm:prSet presAssocID="{642534DD-AC92-4D71-BF5B-75FAFAFEAACD}" presName="spaceBetweenRectangles" presStyleCnt="0"/>
      <dgm:spPr/>
      <dgm:t>
        <a:bodyPr/>
        <a:lstStyle/>
        <a:p>
          <a:endParaRPr lang="sk-SK"/>
        </a:p>
      </dgm:t>
    </dgm:pt>
    <dgm:pt modelId="{54E84C52-5C0A-4124-AEB3-1BAF6B599219}" type="pres">
      <dgm:prSet presAssocID="{CB00CBCF-A8DD-4881-94D1-9CA3B43D2702}" presName="parentLin" presStyleCnt="0"/>
      <dgm:spPr/>
      <dgm:t>
        <a:bodyPr/>
        <a:lstStyle/>
        <a:p>
          <a:endParaRPr lang="sk-SK"/>
        </a:p>
      </dgm:t>
    </dgm:pt>
    <dgm:pt modelId="{88DF9EA8-2AC4-4D70-A3DE-5B3E61865465}" type="pres">
      <dgm:prSet presAssocID="{CB00CBCF-A8DD-4881-94D1-9CA3B43D2702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D59C5139-CE7E-49CB-A632-53198B72AF04}" type="pres">
      <dgm:prSet presAssocID="{CB00CBCF-A8DD-4881-94D1-9CA3B43D27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9611A7A-5761-40EA-B71D-861CB7A38301}" type="pres">
      <dgm:prSet presAssocID="{CB00CBCF-A8DD-4881-94D1-9CA3B43D2702}" presName="negativeSpace" presStyleCnt="0"/>
      <dgm:spPr/>
      <dgm:t>
        <a:bodyPr/>
        <a:lstStyle/>
        <a:p>
          <a:endParaRPr lang="sk-SK"/>
        </a:p>
      </dgm:t>
    </dgm:pt>
    <dgm:pt modelId="{683CB0DC-1C22-4B22-9438-5DFCE44B4675}" type="pres">
      <dgm:prSet presAssocID="{CB00CBCF-A8DD-4881-94D1-9CA3B43D270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762D0BC-4605-42D5-B203-54295888781B}" srcId="{63BAB29D-8E47-43F9-9E9A-C7BD9961C03E}" destId="{384A96C5-BFC0-47E7-85A3-E0CB94AC683F}" srcOrd="1" destOrd="0" parTransId="{540F5794-982A-4510-80EF-5BBCEFB37808}" sibTransId="{642534DD-AC92-4D71-BF5B-75FAFAFEAACD}"/>
    <dgm:cxn modelId="{E9350A55-4CEB-4E67-AC82-A2596330DE43}" type="presOf" srcId="{B0168FC8-215A-44DD-B582-BD42740F4486}" destId="{CCB5DCDD-6E58-48F7-B2A2-4D92BDDBA75E}" srcOrd="1" destOrd="0" presId="urn:microsoft.com/office/officeart/2005/8/layout/list1"/>
    <dgm:cxn modelId="{758E0DC3-EDA7-436E-9629-60B43DFE2253}" type="presOf" srcId="{63BAB29D-8E47-43F9-9E9A-C7BD9961C03E}" destId="{39BFDE7C-D6E5-4A02-8700-898DD578ADF4}" srcOrd="0" destOrd="0" presId="urn:microsoft.com/office/officeart/2005/8/layout/list1"/>
    <dgm:cxn modelId="{4C490FF8-0781-4841-8780-9281CD8CA06F}" type="presOf" srcId="{384A96C5-BFC0-47E7-85A3-E0CB94AC683F}" destId="{E57FA213-0B27-4C6B-B947-DFF9D9582DBE}" srcOrd="0" destOrd="0" presId="urn:microsoft.com/office/officeart/2005/8/layout/list1"/>
    <dgm:cxn modelId="{50595332-6A00-464D-BDD9-602A453D8F28}" type="presOf" srcId="{CB00CBCF-A8DD-4881-94D1-9CA3B43D2702}" destId="{D59C5139-CE7E-49CB-A632-53198B72AF04}" srcOrd="1" destOrd="0" presId="urn:microsoft.com/office/officeart/2005/8/layout/list1"/>
    <dgm:cxn modelId="{13487737-84AC-4581-8D3F-A1F51794DE2B}" type="presOf" srcId="{B0168FC8-215A-44DD-B582-BD42740F4486}" destId="{966ABEFB-5938-4124-8AFE-8B2F8F8BCDDA}" srcOrd="0" destOrd="0" presId="urn:microsoft.com/office/officeart/2005/8/layout/list1"/>
    <dgm:cxn modelId="{C7200492-3C7C-4CD9-BFE8-59A7AE6624F8}" type="presOf" srcId="{CB00CBCF-A8DD-4881-94D1-9CA3B43D2702}" destId="{88DF9EA8-2AC4-4D70-A3DE-5B3E61865465}" srcOrd="0" destOrd="0" presId="urn:microsoft.com/office/officeart/2005/8/layout/list1"/>
    <dgm:cxn modelId="{430F517C-7235-4E8E-AD08-FBA53B429A0A}" type="presOf" srcId="{384A96C5-BFC0-47E7-85A3-E0CB94AC683F}" destId="{6B7FE7E2-9D31-40E9-8CFE-87CF71554E47}" srcOrd="1" destOrd="0" presId="urn:microsoft.com/office/officeart/2005/8/layout/list1"/>
    <dgm:cxn modelId="{744554E5-7C00-49BA-A6DC-BBFDBB1847EE}" srcId="{63BAB29D-8E47-43F9-9E9A-C7BD9961C03E}" destId="{B0168FC8-215A-44DD-B582-BD42740F4486}" srcOrd="0" destOrd="0" parTransId="{7FD2FD91-8276-4078-8036-F80315DD3EAF}" sibTransId="{9DBB271A-5070-4D48-95CF-044992BF6A75}"/>
    <dgm:cxn modelId="{9EBBC638-BA40-4262-B963-9250F2EF010E}" srcId="{63BAB29D-8E47-43F9-9E9A-C7BD9961C03E}" destId="{CB00CBCF-A8DD-4881-94D1-9CA3B43D2702}" srcOrd="2" destOrd="0" parTransId="{0B9B5AA1-FEE6-47D2-8526-DFEB37D156FD}" sibTransId="{FA593A71-A7D5-45A7-B0C3-3D69F5D1E70C}"/>
    <dgm:cxn modelId="{2B1E0687-6B3C-43B4-A82C-4A15BDC4ED88}" type="presParOf" srcId="{39BFDE7C-D6E5-4A02-8700-898DD578ADF4}" destId="{67AC9E01-9D14-450D-8385-B7E14197C073}" srcOrd="0" destOrd="0" presId="urn:microsoft.com/office/officeart/2005/8/layout/list1"/>
    <dgm:cxn modelId="{6DD91BAE-8C00-4582-87B1-ACFE0C3B536F}" type="presParOf" srcId="{67AC9E01-9D14-450D-8385-B7E14197C073}" destId="{966ABEFB-5938-4124-8AFE-8B2F8F8BCDDA}" srcOrd="0" destOrd="0" presId="urn:microsoft.com/office/officeart/2005/8/layout/list1"/>
    <dgm:cxn modelId="{957C8155-020E-4171-8253-C27C9F5B0FE1}" type="presParOf" srcId="{67AC9E01-9D14-450D-8385-B7E14197C073}" destId="{CCB5DCDD-6E58-48F7-B2A2-4D92BDDBA75E}" srcOrd="1" destOrd="0" presId="urn:microsoft.com/office/officeart/2005/8/layout/list1"/>
    <dgm:cxn modelId="{CE0DFF5C-373E-4146-973E-F3170FDEB82A}" type="presParOf" srcId="{39BFDE7C-D6E5-4A02-8700-898DD578ADF4}" destId="{EDB41279-68E0-42A6-A2CB-4294C20489D3}" srcOrd="1" destOrd="0" presId="urn:microsoft.com/office/officeart/2005/8/layout/list1"/>
    <dgm:cxn modelId="{AC32E9A4-6271-48E5-9335-9395B715DAE6}" type="presParOf" srcId="{39BFDE7C-D6E5-4A02-8700-898DD578ADF4}" destId="{F65530A1-C50C-4E52-AD07-7060FCAACBE6}" srcOrd="2" destOrd="0" presId="urn:microsoft.com/office/officeart/2005/8/layout/list1"/>
    <dgm:cxn modelId="{E7E04DBC-87EC-4422-B1FE-8EFCBD8B578B}" type="presParOf" srcId="{39BFDE7C-D6E5-4A02-8700-898DD578ADF4}" destId="{764D2610-2BF6-4A1E-817D-FF76DD2EEC1B}" srcOrd="3" destOrd="0" presId="urn:microsoft.com/office/officeart/2005/8/layout/list1"/>
    <dgm:cxn modelId="{7D6CE436-EF8B-46AC-B28C-5F67B6F8D254}" type="presParOf" srcId="{39BFDE7C-D6E5-4A02-8700-898DD578ADF4}" destId="{301E6C1A-3611-48B3-BB10-067C7B836FDF}" srcOrd="4" destOrd="0" presId="urn:microsoft.com/office/officeart/2005/8/layout/list1"/>
    <dgm:cxn modelId="{924A17A2-F8D2-4354-816A-B2266C980441}" type="presParOf" srcId="{301E6C1A-3611-48B3-BB10-067C7B836FDF}" destId="{E57FA213-0B27-4C6B-B947-DFF9D9582DBE}" srcOrd="0" destOrd="0" presId="urn:microsoft.com/office/officeart/2005/8/layout/list1"/>
    <dgm:cxn modelId="{A1A0FD90-ECAF-40C9-940B-B7C0CB27696D}" type="presParOf" srcId="{301E6C1A-3611-48B3-BB10-067C7B836FDF}" destId="{6B7FE7E2-9D31-40E9-8CFE-87CF71554E47}" srcOrd="1" destOrd="0" presId="urn:microsoft.com/office/officeart/2005/8/layout/list1"/>
    <dgm:cxn modelId="{5D01A3A4-3209-433E-A7D9-FF5D0E0F1131}" type="presParOf" srcId="{39BFDE7C-D6E5-4A02-8700-898DD578ADF4}" destId="{6A401BA6-622D-433E-8633-820D7C6CD364}" srcOrd="5" destOrd="0" presId="urn:microsoft.com/office/officeart/2005/8/layout/list1"/>
    <dgm:cxn modelId="{903787B7-7729-421E-ABE8-17C715CFB5CA}" type="presParOf" srcId="{39BFDE7C-D6E5-4A02-8700-898DD578ADF4}" destId="{4F6D7074-18B8-4C13-88D9-306392958FF3}" srcOrd="6" destOrd="0" presId="urn:microsoft.com/office/officeart/2005/8/layout/list1"/>
    <dgm:cxn modelId="{5E5380DD-B1CA-4139-B031-7DAE9452C437}" type="presParOf" srcId="{39BFDE7C-D6E5-4A02-8700-898DD578ADF4}" destId="{ED25F577-D4C6-490B-ADD7-F71A1DFC7DC8}" srcOrd="7" destOrd="0" presId="urn:microsoft.com/office/officeart/2005/8/layout/list1"/>
    <dgm:cxn modelId="{2F9B7575-E687-462B-80D8-E3AFDA8DACCE}" type="presParOf" srcId="{39BFDE7C-D6E5-4A02-8700-898DD578ADF4}" destId="{54E84C52-5C0A-4124-AEB3-1BAF6B599219}" srcOrd="8" destOrd="0" presId="urn:microsoft.com/office/officeart/2005/8/layout/list1"/>
    <dgm:cxn modelId="{E4CA5875-B5B3-4563-A62F-65D9E5A3ED12}" type="presParOf" srcId="{54E84C52-5C0A-4124-AEB3-1BAF6B599219}" destId="{88DF9EA8-2AC4-4D70-A3DE-5B3E61865465}" srcOrd="0" destOrd="0" presId="urn:microsoft.com/office/officeart/2005/8/layout/list1"/>
    <dgm:cxn modelId="{08FB452B-90DE-4D86-8488-E15FEDC37A18}" type="presParOf" srcId="{54E84C52-5C0A-4124-AEB3-1BAF6B599219}" destId="{D59C5139-CE7E-49CB-A632-53198B72AF04}" srcOrd="1" destOrd="0" presId="urn:microsoft.com/office/officeart/2005/8/layout/list1"/>
    <dgm:cxn modelId="{994058D7-0373-450F-A088-1EA83B491684}" type="presParOf" srcId="{39BFDE7C-D6E5-4A02-8700-898DD578ADF4}" destId="{79611A7A-5761-40EA-B71D-861CB7A38301}" srcOrd="9" destOrd="0" presId="urn:microsoft.com/office/officeart/2005/8/layout/list1"/>
    <dgm:cxn modelId="{6CEFDCAB-F66B-4CB4-A3DE-7A2ED121FF44}" type="presParOf" srcId="{39BFDE7C-D6E5-4A02-8700-898DD578ADF4}" destId="{683CB0DC-1C22-4B22-9438-5DFCE44B46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EA924-327E-47CE-8824-9DDCA45B8BB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ECDE830-4CFB-4FAB-85E8-BB9ECD719401}">
      <dgm:prSet phldrT="[Text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0 žúp</a:t>
          </a:r>
          <a:endParaRPr lang="sk-SK" dirty="0"/>
        </a:p>
      </dgm:t>
    </dgm:pt>
    <dgm:pt modelId="{64CFBB58-21EC-45DB-96EE-8171E72AAA80}" type="parTrans" cxnId="{064FAC1D-B8C5-4642-A7C0-D9DC62863A3C}">
      <dgm:prSet/>
      <dgm:spPr/>
      <dgm:t>
        <a:bodyPr/>
        <a:lstStyle/>
        <a:p>
          <a:endParaRPr lang="sk-SK"/>
        </a:p>
      </dgm:t>
    </dgm:pt>
    <dgm:pt modelId="{B78EEBED-AC0D-4345-BC38-E72BF5540524}" type="sibTrans" cxnId="{064FAC1D-B8C5-4642-A7C0-D9DC62863A3C}">
      <dgm:prSet/>
      <dgm:spPr/>
      <dgm:t>
        <a:bodyPr/>
        <a:lstStyle/>
        <a:p>
          <a:endParaRPr lang="sk-SK"/>
        </a:p>
      </dgm:t>
    </dgm:pt>
    <dgm:pt modelId="{E7D87FA7-D5D5-4545-A473-34BBA1F0AD8D}">
      <dgm:prSet phldrT="[Text]" custT="1"/>
      <dgm:spPr/>
      <dgm:t>
        <a:bodyPr/>
        <a:lstStyle/>
        <a:p>
          <a:r>
            <a:rPr lang="sk-SK" sz="1600" dirty="0" smtClean="0"/>
            <a:t>zverejňuje zápisnice z výberových konaní</a:t>
          </a:r>
          <a:endParaRPr lang="sk-SK" sz="1600" dirty="0"/>
        </a:p>
      </dgm:t>
    </dgm:pt>
    <dgm:pt modelId="{B2E33543-F9DE-425A-B0C3-4BC1D2795E3D}" type="parTrans" cxnId="{6B73FB6C-DFB3-4292-9010-40F2B62E1293}">
      <dgm:prSet/>
      <dgm:spPr/>
      <dgm:t>
        <a:bodyPr/>
        <a:lstStyle/>
        <a:p>
          <a:endParaRPr lang="sk-SK"/>
        </a:p>
      </dgm:t>
    </dgm:pt>
    <dgm:pt modelId="{68D6DEA3-D6F1-43D4-84D7-5869F478A6B1}" type="sibTrans" cxnId="{6B73FB6C-DFB3-4292-9010-40F2B62E1293}">
      <dgm:prSet/>
      <dgm:spPr/>
      <dgm:t>
        <a:bodyPr/>
        <a:lstStyle/>
        <a:p>
          <a:endParaRPr lang="sk-SK"/>
        </a:p>
      </dgm:t>
    </dgm:pt>
    <dgm:pt modelId="{3D875EC1-EF94-4566-9029-C97097E863BC}">
      <dgm:prSet phldrT="[Text]" custT="1"/>
      <dgm:spPr/>
      <dgm:t>
        <a:bodyPr/>
        <a:lstStyle/>
        <a:p>
          <a:r>
            <a:rPr lang="sk-SK" sz="1600" dirty="0" smtClean="0"/>
            <a:t>má prijatý </a:t>
          </a:r>
          <a:r>
            <a:rPr lang="sk-SK" sz="1400" dirty="0" smtClean="0"/>
            <a:t>etický</a:t>
          </a:r>
          <a:r>
            <a:rPr lang="sk-SK" sz="1600" dirty="0" smtClean="0"/>
            <a:t> kódex volených predstaviteľov</a:t>
          </a:r>
          <a:endParaRPr lang="sk-SK" sz="1600" dirty="0"/>
        </a:p>
      </dgm:t>
    </dgm:pt>
    <dgm:pt modelId="{D22B2823-652A-4C9E-9562-F4B0CC3F7238}" type="parTrans" cxnId="{F2564147-CAB7-43C7-918A-111696DC4D81}">
      <dgm:prSet/>
      <dgm:spPr/>
      <dgm:t>
        <a:bodyPr/>
        <a:lstStyle/>
        <a:p>
          <a:endParaRPr lang="sk-SK"/>
        </a:p>
      </dgm:t>
    </dgm:pt>
    <dgm:pt modelId="{53E01FAC-E8FC-4B73-BEBF-759387A19F89}" type="sibTrans" cxnId="{F2564147-CAB7-43C7-918A-111696DC4D81}">
      <dgm:prSet/>
      <dgm:spPr/>
      <dgm:t>
        <a:bodyPr/>
        <a:lstStyle/>
        <a:p>
          <a:endParaRPr lang="sk-SK"/>
        </a:p>
      </dgm:t>
    </dgm:pt>
    <dgm:pt modelId="{04B6C69C-C5E1-4FDE-B7C9-2C41F7860F63}">
      <dgm:prSet phldrT="[Text]" custT="1"/>
      <dgm:spPr/>
      <dgm:t>
        <a:bodyPr/>
        <a:lstStyle/>
        <a:p>
          <a:r>
            <a:rPr lang="sk-SK" sz="1600" dirty="0" smtClean="0"/>
            <a:t>zverejňuje hodnotiace tabuľky k projektom, ktorým bola (nepridelená dotácia)</a:t>
          </a:r>
          <a:endParaRPr lang="sk-SK" sz="1600" dirty="0"/>
        </a:p>
      </dgm:t>
    </dgm:pt>
    <dgm:pt modelId="{6107208F-E475-421A-B1D9-7E49E958687F}" type="parTrans" cxnId="{A88E6C40-419D-4C48-959A-78EB6BC4E323}">
      <dgm:prSet/>
      <dgm:spPr/>
      <dgm:t>
        <a:bodyPr/>
        <a:lstStyle/>
        <a:p>
          <a:endParaRPr lang="sk-SK"/>
        </a:p>
      </dgm:t>
    </dgm:pt>
    <dgm:pt modelId="{67E28E4C-C5CE-4479-AD6C-1FED754C1AB2}" type="sibTrans" cxnId="{A88E6C40-419D-4C48-959A-78EB6BC4E323}">
      <dgm:prSet/>
      <dgm:spPr/>
      <dgm:t>
        <a:bodyPr/>
        <a:lstStyle/>
        <a:p>
          <a:endParaRPr lang="sk-SK"/>
        </a:p>
      </dgm:t>
    </dgm:pt>
    <dgm:pt modelId="{CFDCB7CA-6BCE-4F7B-A2A6-D69433519B8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 smtClean="0"/>
            <a:t>8 žúp</a:t>
          </a:r>
          <a:endParaRPr lang="sk-SK" dirty="0"/>
        </a:p>
      </dgm:t>
    </dgm:pt>
    <dgm:pt modelId="{27414B21-18E4-4454-95C6-673310A0D053}" type="parTrans" cxnId="{223900E9-6A83-49E4-AEC4-27906A0E1D62}">
      <dgm:prSet/>
      <dgm:spPr/>
      <dgm:t>
        <a:bodyPr/>
        <a:lstStyle/>
        <a:p>
          <a:endParaRPr lang="sk-SK"/>
        </a:p>
      </dgm:t>
    </dgm:pt>
    <dgm:pt modelId="{458AD6EE-689A-4C65-A7AA-290AFE904893}" type="sibTrans" cxnId="{223900E9-6A83-49E4-AEC4-27906A0E1D62}">
      <dgm:prSet/>
      <dgm:spPr/>
      <dgm:t>
        <a:bodyPr/>
        <a:lstStyle/>
        <a:p>
          <a:endParaRPr lang="sk-SK"/>
        </a:p>
      </dgm:t>
    </dgm:pt>
    <dgm:pt modelId="{7AC4DB19-30FF-4E3D-A904-43373FFD42E3}">
      <dgm:prSet phldrT="[Text]" custT="1"/>
      <dgm:spPr/>
      <dgm:t>
        <a:bodyPr/>
        <a:lstStyle/>
        <a:p>
          <a:r>
            <a:rPr lang="sk-SK" sz="1600" dirty="0" smtClean="0"/>
            <a:t>zverejňuje materiály na rokovanie zastupiteľstva aspoň 2 dni pred rokovaním</a:t>
          </a:r>
          <a:endParaRPr lang="sk-SK" sz="1600" dirty="0"/>
        </a:p>
      </dgm:t>
    </dgm:pt>
    <dgm:pt modelId="{1BD03400-68DC-4D9D-8FF1-287A73AEB9C3}" type="parTrans" cxnId="{E57EFBD1-22E9-4686-8C77-6C402F22D4E2}">
      <dgm:prSet/>
      <dgm:spPr/>
      <dgm:t>
        <a:bodyPr/>
        <a:lstStyle/>
        <a:p>
          <a:endParaRPr lang="sk-SK"/>
        </a:p>
      </dgm:t>
    </dgm:pt>
    <dgm:pt modelId="{38E199DA-88F3-4E32-A4EF-9C05CB3C3635}" type="sibTrans" cxnId="{E57EFBD1-22E9-4686-8C77-6C402F22D4E2}">
      <dgm:prSet/>
      <dgm:spPr/>
      <dgm:t>
        <a:bodyPr/>
        <a:lstStyle/>
        <a:p>
          <a:endParaRPr lang="sk-SK"/>
        </a:p>
      </dgm:t>
    </dgm:pt>
    <dgm:pt modelId="{6061F3A7-F0D2-4B9D-80A5-1D6F3545DC0F}">
      <dgm:prSet/>
      <dgm:spPr/>
      <dgm:t>
        <a:bodyPr/>
        <a:lstStyle/>
        <a:p>
          <a:r>
            <a:rPr lang="sk-SK" dirty="0" smtClean="0"/>
            <a:t>má vytvorený mechanizmus na nahlasovanie nekalých praktík</a:t>
          </a:r>
          <a:endParaRPr lang="sk-SK" dirty="0"/>
        </a:p>
      </dgm:t>
    </dgm:pt>
    <dgm:pt modelId="{4FDA75FC-C942-429B-8BCA-4651F15DEDEB}" type="parTrans" cxnId="{049E2F94-3B7E-43E9-93E9-647D14F3329B}">
      <dgm:prSet/>
      <dgm:spPr/>
      <dgm:t>
        <a:bodyPr/>
        <a:lstStyle/>
        <a:p>
          <a:endParaRPr lang="sk-SK"/>
        </a:p>
      </dgm:t>
    </dgm:pt>
    <dgm:pt modelId="{122D561F-0497-4A96-BBE6-A2D219AE1C38}" type="sibTrans" cxnId="{049E2F94-3B7E-43E9-93E9-647D14F3329B}">
      <dgm:prSet/>
      <dgm:spPr/>
      <dgm:t>
        <a:bodyPr/>
        <a:lstStyle/>
        <a:p>
          <a:endParaRPr lang="sk-SK"/>
        </a:p>
      </dgm:t>
    </dgm:pt>
    <dgm:pt modelId="{B10473F7-F191-4239-91DD-5C0E33DE96D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 smtClean="0"/>
            <a:t>1 župa</a:t>
          </a:r>
          <a:endParaRPr lang="sk-SK" dirty="0"/>
        </a:p>
      </dgm:t>
    </dgm:pt>
    <dgm:pt modelId="{787B4D94-AC52-4DB8-AF04-8E350C145169}" type="parTrans" cxnId="{03D77910-DAFE-450A-A2D0-8B7206A74F96}">
      <dgm:prSet/>
      <dgm:spPr/>
      <dgm:t>
        <a:bodyPr/>
        <a:lstStyle/>
        <a:p>
          <a:endParaRPr lang="sk-SK"/>
        </a:p>
      </dgm:t>
    </dgm:pt>
    <dgm:pt modelId="{2A0901D9-1696-4D1D-A916-A920FF2A5FFD}" type="sibTrans" cxnId="{03D77910-DAFE-450A-A2D0-8B7206A74F96}">
      <dgm:prSet/>
      <dgm:spPr/>
      <dgm:t>
        <a:bodyPr/>
        <a:lstStyle/>
        <a:p>
          <a:endParaRPr lang="sk-SK"/>
        </a:p>
      </dgm:t>
    </dgm:pt>
    <dgm:pt modelId="{F764C50E-0B31-4A71-AF45-DA6F5D408E89}">
      <dgm:prSet phldrT="[Text]" custT="1"/>
      <dgm:spPr/>
      <dgm:t>
        <a:bodyPr/>
        <a:lstStyle/>
        <a:p>
          <a:r>
            <a:rPr lang="sk-SK" sz="1600" dirty="0" smtClean="0"/>
            <a:t>zverejňuje výsledky verejných obchodných súťaží</a:t>
          </a:r>
          <a:endParaRPr lang="sk-SK" sz="1600" dirty="0"/>
        </a:p>
      </dgm:t>
    </dgm:pt>
    <dgm:pt modelId="{9755FB0A-0E26-404A-9E74-5A5A64986E78}" type="parTrans" cxnId="{9E662CA3-2311-4003-905B-6EC33E490589}">
      <dgm:prSet/>
      <dgm:spPr/>
      <dgm:t>
        <a:bodyPr/>
        <a:lstStyle/>
        <a:p>
          <a:endParaRPr lang="sk-SK"/>
        </a:p>
      </dgm:t>
    </dgm:pt>
    <dgm:pt modelId="{9F826BEF-BA6F-4589-9022-2364E9075217}" type="sibTrans" cxnId="{9E662CA3-2311-4003-905B-6EC33E490589}">
      <dgm:prSet/>
      <dgm:spPr/>
      <dgm:t>
        <a:bodyPr/>
        <a:lstStyle/>
        <a:p>
          <a:endParaRPr lang="sk-SK"/>
        </a:p>
      </dgm:t>
    </dgm:pt>
    <dgm:pt modelId="{39933710-3B94-4D01-B00D-6B428B04C1D8}">
      <dgm:prSet custT="1"/>
      <dgm:spPr/>
      <dgm:t>
        <a:bodyPr/>
        <a:lstStyle/>
        <a:p>
          <a:r>
            <a:rPr lang="sk-SK" sz="1600" dirty="0" smtClean="0"/>
            <a:t>realizuje výberové konania vždy aj na miesta referentov</a:t>
          </a:r>
          <a:endParaRPr lang="sk-SK" sz="1600" dirty="0"/>
        </a:p>
      </dgm:t>
    </dgm:pt>
    <dgm:pt modelId="{50F913FE-4919-460D-8CEC-704BE96E66C0}" type="parTrans" cxnId="{B260378C-0CC0-4C56-80DC-2DE5D695D25B}">
      <dgm:prSet/>
      <dgm:spPr/>
      <dgm:t>
        <a:bodyPr/>
        <a:lstStyle/>
        <a:p>
          <a:endParaRPr lang="sk-SK"/>
        </a:p>
      </dgm:t>
    </dgm:pt>
    <dgm:pt modelId="{6DD87B17-B5CB-4451-A4A8-458AC1FB5BFE}" type="sibTrans" cxnId="{B260378C-0CC0-4C56-80DC-2DE5D695D25B}">
      <dgm:prSet/>
      <dgm:spPr/>
      <dgm:t>
        <a:bodyPr/>
        <a:lstStyle/>
        <a:p>
          <a:endParaRPr lang="sk-SK"/>
        </a:p>
      </dgm:t>
    </dgm:pt>
    <dgm:pt modelId="{C86B7B99-81E0-4FAB-B4FF-B3459BE479FE}">
      <dgm:prSet custT="1"/>
      <dgm:spPr/>
      <dgm:t>
        <a:bodyPr/>
        <a:lstStyle/>
        <a:p>
          <a:r>
            <a:rPr lang="sk-SK" sz="1600" dirty="0" smtClean="0"/>
            <a:t>má rovnaké pravidlá pri zmenách rozpočtu ako pri návrhu rozpočtu</a:t>
          </a:r>
          <a:endParaRPr lang="sk-SK" sz="1600" dirty="0"/>
        </a:p>
      </dgm:t>
    </dgm:pt>
    <dgm:pt modelId="{938D7B3B-E9F7-4331-A883-D3C22465DFAF}" type="parTrans" cxnId="{92BE23A0-955C-4B18-9BD4-F9ABC542499C}">
      <dgm:prSet/>
      <dgm:spPr/>
      <dgm:t>
        <a:bodyPr/>
        <a:lstStyle/>
        <a:p>
          <a:endParaRPr lang="sk-SK"/>
        </a:p>
      </dgm:t>
    </dgm:pt>
    <dgm:pt modelId="{AEDD3C0C-E2E4-4B14-8766-733A04B4861B}" type="sibTrans" cxnId="{92BE23A0-955C-4B18-9BD4-F9ABC542499C}">
      <dgm:prSet/>
      <dgm:spPr/>
      <dgm:t>
        <a:bodyPr/>
        <a:lstStyle/>
        <a:p>
          <a:endParaRPr lang="sk-SK"/>
        </a:p>
      </dgm:t>
    </dgm:pt>
    <dgm:pt modelId="{B6D50750-6872-463A-BF25-FE0EEEF36CE2}">
      <dgm:prSet phldrT="[Text]"/>
      <dgm:spPr/>
      <dgm:t>
        <a:bodyPr/>
        <a:lstStyle/>
        <a:p>
          <a:r>
            <a:rPr lang="sk-SK" dirty="0" smtClean="0"/>
            <a:t>ponúka možnosť zasielania noviniek mailom alebo cez RSS</a:t>
          </a:r>
          <a:endParaRPr lang="sk-SK" dirty="0"/>
        </a:p>
      </dgm:t>
    </dgm:pt>
    <dgm:pt modelId="{A8192754-8E1B-4C14-857C-0596FCA46587}" type="parTrans" cxnId="{E244DAF8-6F74-4DAE-A491-29812B059159}">
      <dgm:prSet/>
      <dgm:spPr/>
      <dgm:t>
        <a:bodyPr/>
        <a:lstStyle/>
        <a:p>
          <a:endParaRPr lang="sk-SK"/>
        </a:p>
      </dgm:t>
    </dgm:pt>
    <dgm:pt modelId="{18A1D4B9-339E-4236-9D1A-DFFA0286103B}" type="sibTrans" cxnId="{E244DAF8-6F74-4DAE-A491-29812B059159}">
      <dgm:prSet/>
      <dgm:spPr/>
      <dgm:t>
        <a:bodyPr/>
        <a:lstStyle/>
        <a:p>
          <a:endParaRPr lang="sk-SK"/>
        </a:p>
      </dgm:t>
    </dgm:pt>
    <dgm:pt modelId="{C19EB01A-F1F0-4C41-B829-B064E41F85B6}" type="pres">
      <dgm:prSet presAssocID="{D25EA924-327E-47CE-8824-9DDCA45B8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FFC99C3-CBD1-4D15-806C-19A3667C6475}" type="pres">
      <dgm:prSet presAssocID="{CECDE830-4CFB-4FAB-85E8-BB9ECD719401}" presName="vertFlow" presStyleCnt="0"/>
      <dgm:spPr/>
      <dgm:t>
        <a:bodyPr/>
        <a:lstStyle/>
        <a:p>
          <a:endParaRPr lang="sk-SK"/>
        </a:p>
      </dgm:t>
    </dgm:pt>
    <dgm:pt modelId="{6DA754F0-68A2-41DC-B744-E3187EF020BF}" type="pres">
      <dgm:prSet presAssocID="{CECDE830-4CFB-4FAB-85E8-BB9ECD719401}" presName="header" presStyleLbl="node1" presStyleIdx="0" presStyleCnt="3"/>
      <dgm:spPr/>
      <dgm:t>
        <a:bodyPr/>
        <a:lstStyle/>
        <a:p>
          <a:endParaRPr lang="sk-SK"/>
        </a:p>
      </dgm:t>
    </dgm:pt>
    <dgm:pt modelId="{B29D8AA6-D348-453F-B89A-F33D5FA915B0}" type="pres">
      <dgm:prSet presAssocID="{B2E33543-F9DE-425A-B0C3-4BC1D2795E3D}" presName="parTrans" presStyleLbl="sibTrans2D1" presStyleIdx="0" presStyleCnt="9"/>
      <dgm:spPr/>
      <dgm:t>
        <a:bodyPr/>
        <a:lstStyle/>
        <a:p>
          <a:endParaRPr lang="sk-SK"/>
        </a:p>
      </dgm:t>
    </dgm:pt>
    <dgm:pt modelId="{02CE4FD3-ACA6-4770-A302-D21BD26CE202}" type="pres">
      <dgm:prSet presAssocID="{E7D87FA7-D5D5-4545-A473-34BBA1F0AD8D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386DD8-95E8-4F2A-BF36-2AA3C36477D7}" type="pres">
      <dgm:prSet presAssocID="{68D6DEA3-D6F1-43D4-84D7-5869F478A6B1}" presName="sibTrans" presStyleLbl="sibTrans2D1" presStyleIdx="1" presStyleCnt="9"/>
      <dgm:spPr/>
      <dgm:t>
        <a:bodyPr/>
        <a:lstStyle/>
        <a:p>
          <a:endParaRPr lang="sk-SK"/>
        </a:p>
      </dgm:t>
    </dgm:pt>
    <dgm:pt modelId="{9842C20D-DD33-49C0-9A01-1BFBEC769152}" type="pres">
      <dgm:prSet presAssocID="{3D875EC1-EF94-4566-9029-C97097E863BC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6CD927-5A3B-4BC5-B0FD-8A3AB5BCE775}" type="pres">
      <dgm:prSet presAssocID="{53E01FAC-E8FC-4B73-BEBF-759387A19F89}" presName="sibTrans" presStyleLbl="sibTrans2D1" presStyleIdx="2" presStyleCnt="9"/>
      <dgm:spPr/>
      <dgm:t>
        <a:bodyPr/>
        <a:lstStyle/>
        <a:p>
          <a:endParaRPr lang="sk-SK"/>
        </a:p>
      </dgm:t>
    </dgm:pt>
    <dgm:pt modelId="{F8AB9A9C-F190-4AFC-8EA6-FF511F0E74A2}" type="pres">
      <dgm:prSet presAssocID="{04B6C69C-C5E1-4FDE-B7C9-2C41F7860F63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7CF25F-5D53-46EC-BA8E-9D791F52A15C}" type="pres">
      <dgm:prSet presAssocID="{CECDE830-4CFB-4FAB-85E8-BB9ECD719401}" presName="hSp" presStyleCnt="0"/>
      <dgm:spPr/>
      <dgm:t>
        <a:bodyPr/>
        <a:lstStyle/>
        <a:p>
          <a:endParaRPr lang="sk-SK"/>
        </a:p>
      </dgm:t>
    </dgm:pt>
    <dgm:pt modelId="{44E19F78-F292-4D25-92E2-5A9F28E71533}" type="pres">
      <dgm:prSet presAssocID="{B10473F7-F191-4239-91DD-5C0E33DE96DF}" presName="vertFlow" presStyleCnt="0"/>
      <dgm:spPr/>
      <dgm:t>
        <a:bodyPr/>
        <a:lstStyle/>
        <a:p>
          <a:endParaRPr lang="sk-SK"/>
        </a:p>
      </dgm:t>
    </dgm:pt>
    <dgm:pt modelId="{EC4054B5-F7BA-48B3-94AB-9814855998A0}" type="pres">
      <dgm:prSet presAssocID="{B10473F7-F191-4239-91DD-5C0E33DE96DF}" presName="header" presStyleLbl="node1" presStyleIdx="1" presStyleCnt="3"/>
      <dgm:spPr/>
      <dgm:t>
        <a:bodyPr/>
        <a:lstStyle/>
        <a:p>
          <a:endParaRPr lang="sk-SK"/>
        </a:p>
      </dgm:t>
    </dgm:pt>
    <dgm:pt modelId="{B6AFB968-4597-4DA5-829F-7EE50EACAC3F}" type="pres">
      <dgm:prSet presAssocID="{9755FB0A-0E26-404A-9E74-5A5A64986E78}" presName="parTrans" presStyleLbl="sibTrans2D1" presStyleIdx="3" presStyleCnt="9"/>
      <dgm:spPr/>
      <dgm:t>
        <a:bodyPr/>
        <a:lstStyle/>
        <a:p>
          <a:endParaRPr lang="sk-SK"/>
        </a:p>
      </dgm:t>
    </dgm:pt>
    <dgm:pt modelId="{D58B7C5B-1636-4230-90BE-8B34D57B9E2C}" type="pres">
      <dgm:prSet presAssocID="{F764C50E-0B31-4A71-AF45-DA6F5D408E89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19B072-B130-49AC-86DA-3FA1CEC3DC60}" type="pres">
      <dgm:prSet presAssocID="{9F826BEF-BA6F-4589-9022-2364E9075217}" presName="sibTrans" presStyleLbl="sibTrans2D1" presStyleIdx="4" presStyleCnt="9"/>
      <dgm:spPr/>
      <dgm:t>
        <a:bodyPr/>
        <a:lstStyle/>
        <a:p>
          <a:endParaRPr lang="sk-SK"/>
        </a:p>
      </dgm:t>
    </dgm:pt>
    <dgm:pt modelId="{D71AEE9B-0134-4FC2-9F76-1EDCEEDADC09}" type="pres">
      <dgm:prSet presAssocID="{39933710-3B94-4D01-B00D-6B428B04C1D8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315492F-FC20-4AFC-82F7-661B164A4625}" type="pres">
      <dgm:prSet presAssocID="{6DD87B17-B5CB-4451-A4A8-458AC1FB5BFE}" presName="sibTrans" presStyleLbl="sibTrans2D1" presStyleIdx="5" presStyleCnt="9"/>
      <dgm:spPr/>
      <dgm:t>
        <a:bodyPr/>
        <a:lstStyle/>
        <a:p>
          <a:endParaRPr lang="sk-SK"/>
        </a:p>
      </dgm:t>
    </dgm:pt>
    <dgm:pt modelId="{840F3C97-FD72-451B-BB84-24F79D2846C0}" type="pres">
      <dgm:prSet presAssocID="{C86B7B99-81E0-4FAB-B4FF-B3459BE479FE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4B44149-DA8F-44AF-AF65-2B890A3E6041}" type="pres">
      <dgm:prSet presAssocID="{B10473F7-F191-4239-91DD-5C0E33DE96DF}" presName="hSp" presStyleCnt="0"/>
      <dgm:spPr/>
      <dgm:t>
        <a:bodyPr/>
        <a:lstStyle/>
        <a:p>
          <a:endParaRPr lang="sk-SK"/>
        </a:p>
      </dgm:t>
    </dgm:pt>
    <dgm:pt modelId="{FAC8E645-4908-4072-945F-4538A18C5361}" type="pres">
      <dgm:prSet presAssocID="{CFDCB7CA-6BCE-4F7B-A2A6-D69433519B88}" presName="vertFlow" presStyleCnt="0"/>
      <dgm:spPr/>
      <dgm:t>
        <a:bodyPr/>
        <a:lstStyle/>
        <a:p>
          <a:endParaRPr lang="sk-SK"/>
        </a:p>
      </dgm:t>
    </dgm:pt>
    <dgm:pt modelId="{71149F05-1D8F-4695-B3A9-988260032815}" type="pres">
      <dgm:prSet presAssocID="{CFDCB7CA-6BCE-4F7B-A2A6-D69433519B88}" presName="header" presStyleLbl="node1" presStyleIdx="2" presStyleCnt="3"/>
      <dgm:spPr/>
      <dgm:t>
        <a:bodyPr/>
        <a:lstStyle/>
        <a:p>
          <a:endParaRPr lang="sk-SK"/>
        </a:p>
      </dgm:t>
    </dgm:pt>
    <dgm:pt modelId="{572CACB2-9864-4CAD-86B4-4B10277BF67A}" type="pres">
      <dgm:prSet presAssocID="{1BD03400-68DC-4D9D-8FF1-287A73AEB9C3}" presName="parTrans" presStyleLbl="sibTrans2D1" presStyleIdx="6" presStyleCnt="9"/>
      <dgm:spPr/>
      <dgm:t>
        <a:bodyPr/>
        <a:lstStyle/>
        <a:p>
          <a:endParaRPr lang="sk-SK"/>
        </a:p>
      </dgm:t>
    </dgm:pt>
    <dgm:pt modelId="{F36B5507-0E4F-4CCA-A92A-64D90C61D70F}" type="pres">
      <dgm:prSet presAssocID="{7AC4DB19-30FF-4E3D-A904-43373FFD42E3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ADB8398-ED01-4380-A5ED-721095B97ED2}" type="pres">
      <dgm:prSet presAssocID="{38E199DA-88F3-4E32-A4EF-9C05CB3C3635}" presName="sibTrans" presStyleLbl="sibTrans2D1" presStyleIdx="7" presStyleCnt="9"/>
      <dgm:spPr/>
      <dgm:t>
        <a:bodyPr/>
        <a:lstStyle/>
        <a:p>
          <a:endParaRPr lang="sk-SK"/>
        </a:p>
      </dgm:t>
    </dgm:pt>
    <dgm:pt modelId="{4C42560C-70D7-4B06-82CA-422EA56D47A6}" type="pres">
      <dgm:prSet presAssocID="{B6D50750-6872-463A-BF25-FE0EEEF36CE2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B043068-D0F3-4CF4-BB3A-3ABEF0834806}" type="pres">
      <dgm:prSet presAssocID="{18A1D4B9-339E-4236-9D1A-DFFA0286103B}" presName="sibTrans" presStyleLbl="sibTrans2D1" presStyleIdx="8" presStyleCnt="9"/>
      <dgm:spPr/>
      <dgm:t>
        <a:bodyPr/>
        <a:lstStyle/>
        <a:p>
          <a:endParaRPr lang="sk-SK"/>
        </a:p>
      </dgm:t>
    </dgm:pt>
    <dgm:pt modelId="{2F23B714-B0FD-43FB-BD9D-E3D4C5C59890}" type="pres">
      <dgm:prSet presAssocID="{6061F3A7-F0D2-4B9D-80A5-1D6F3545DC0F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F95C0B7-9DCF-40D5-AF08-03772689C74F}" type="presOf" srcId="{B2E33543-F9DE-425A-B0C3-4BC1D2795E3D}" destId="{B29D8AA6-D348-453F-B89A-F33D5FA915B0}" srcOrd="0" destOrd="0" presId="urn:microsoft.com/office/officeart/2005/8/layout/lProcess1"/>
    <dgm:cxn modelId="{DE32B797-B3E6-4F1A-8FF3-9BF4CF9211CE}" type="presOf" srcId="{B6D50750-6872-463A-BF25-FE0EEEF36CE2}" destId="{4C42560C-70D7-4B06-82CA-422EA56D47A6}" srcOrd="0" destOrd="0" presId="urn:microsoft.com/office/officeart/2005/8/layout/lProcess1"/>
    <dgm:cxn modelId="{9D8928FF-D575-4761-AA90-49F990623CCD}" type="presOf" srcId="{53E01FAC-E8FC-4B73-BEBF-759387A19F89}" destId="{196CD927-5A3B-4BC5-B0FD-8A3AB5BCE775}" srcOrd="0" destOrd="0" presId="urn:microsoft.com/office/officeart/2005/8/layout/lProcess1"/>
    <dgm:cxn modelId="{0BFCCBD3-E584-46D6-A497-03E012D17DBE}" type="presOf" srcId="{39933710-3B94-4D01-B00D-6B428B04C1D8}" destId="{D71AEE9B-0134-4FC2-9F76-1EDCEEDADC09}" srcOrd="0" destOrd="0" presId="urn:microsoft.com/office/officeart/2005/8/layout/lProcess1"/>
    <dgm:cxn modelId="{DB497CC7-CE4E-4C2F-B4D2-0CD693E83DAD}" type="presOf" srcId="{9F826BEF-BA6F-4589-9022-2364E9075217}" destId="{D519B072-B130-49AC-86DA-3FA1CEC3DC60}" srcOrd="0" destOrd="0" presId="urn:microsoft.com/office/officeart/2005/8/layout/lProcess1"/>
    <dgm:cxn modelId="{B260378C-0CC0-4C56-80DC-2DE5D695D25B}" srcId="{B10473F7-F191-4239-91DD-5C0E33DE96DF}" destId="{39933710-3B94-4D01-B00D-6B428B04C1D8}" srcOrd="1" destOrd="0" parTransId="{50F913FE-4919-460D-8CEC-704BE96E66C0}" sibTransId="{6DD87B17-B5CB-4451-A4A8-458AC1FB5BFE}"/>
    <dgm:cxn modelId="{5E174D60-6039-463B-BFA1-9E27818A0A37}" type="presOf" srcId="{C86B7B99-81E0-4FAB-B4FF-B3459BE479FE}" destId="{840F3C97-FD72-451B-BB84-24F79D2846C0}" srcOrd="0" destOrd="0" presId="urn:microsoft.com/office/officeart/2005/8/layout/lProcess1"/>
    <dgm:cxn modelId="{2189F642-7091-43BA-9896-C29C8EBEE2CA}" type="presOf" srcId="{D25EA924-327E-47CE-8824-9DDCA45B8BBB}" destId="{C19EB01A-F1F0-4C41-B829-B064E41F85B6}" srcOrd="0" destOrd="0" presId="urn:microsoft.com/office/officeart/2005/8/layout/lProcess1"/>
    <dgm:cxn modelId="{E57EFBD1-22E9-4686-8C77-6C402F22D4E2}" srcId="{CFDCB7CA-6BCE-4F7B-A2A6-D69433519B88}" destId="{7AC4DB19-30FF-4E3D-A904-43373FFD42E3}" srcOrd="0" destOrd="0" parTransId="{1BD03400-68DC-4D9D-8FF1-287A73AEB9C3}" sibTransId="{38E199DA-88F3-4E32-A4EF-9C05CB3C3635}"/>
    <dgm:cxn modelId="{03D77910-DAFE-450A-A2D0-8B7206A74F96}" srcId="{D25EA924-327E-47CE-8824-9DDCA45B8BBB}" destId="{B10473F7-F191-4239-91DD-5C0E33DE96DF}" srcOrd="1" destOrd="0" parTransId="{787B4D94-AC52-4DB8-AF04-8E350C145169}" sibTransId="{2A0901D9-1696-4D1D-A916-A920FF2A5FFD}"/>
    <dgm:cxn modelId="{E244DAF8-6F74-4DAE-A491-29812B059159}" srcId="{CFDCB7CA-6BCE-4F7B-A2A6-D69433519B88}" destId="{B6D50750-6872-463A-BF25-FE0EEEF36CE2}" srcOrd="1" destOrd="0" parTransId="{A8192754-8E1B-4C14-857C-0596FCA46587}" sibTransId="{18A1D4B9-339E-4236-9D1A-DFFA0286103B}"/>
    <dgm:cxn modelId="{36B03A80-A14D-44A4-9ABC-C4D955ECC981}" type="presOf" srcId="{1BD03400-68DC-4D9D-8FF1-287A73AEB9C3}" destId="{572CACB2-9864-4CAD-86B4-4B10277BF67A}" srcOrd="0" destOrd="0" presId="urn:microsoft.com/office/officeart/2005/8/layout/lProcess1"/>
    <dgm:cxn modelId="{6B73FB6C-DFB3-4292-9010-40F2B62E1293}" srcId="{CECDE830-4CFB-4FAB-85E8-BB9ECD719401}" destId="{E7D87FA7-D5D5-4545-A473-34BBA1F0AD8D}" srcOrd="0" destOrd="0" parTransId="{B2E33543-F9DE-425A-B0C3-4BC1D2795E3D}" sibTransId="{68D6DEA3-D6F1-43D4-84D7-5869F478A6B1}"/>
    <dgm:cxn modelId="{223900E9-6A83-49E4-AEC4-27906A0E1D62}" srcId="{D25EA924-327E-47CE-8824-9DDCA45B8BBB}" destId="{CFDCB7CA-6BCE-4F7B-A2A6-D69433519B88}" srcOrd="2" destOrd="0" parTransId="{27414B21-18E4-4454-95C6-673310A0D053}" sibTransId="{458AD6EE-689A-4C65-A7AA-290AFE904893}"/>
    <dgm:cxn modelId="{5B45965B-27C2-44EA-B2D7-16A63D207E55}" type="presOf" srcId="{9755FB0A-0E26-404A-9E74-5A5A64986E78}" destId="{B6AFB968-4597-4DA5-829F-7EE50EACAC3F}" srcOrd="0" destOrd="0" presId="urn:microsoft.com/office/officeart/2005/8/layout/lProcess1"/>
    <dgm:cxn modelId="{06FD16A6-38E0-438B-97B9-451D8D0D1057}" type="presOf" srcId="{F764C50E-0B31-4A71-AF45-DA6F5D408E89}" destId="{D58B7C5B-1636-4230-90BE-8B34D57B9E2C}" srcOrd="0" destOrd="0" presId="urn:microsoft.com/office/officeart/2005/8/layout/lProcess1"/>
    <dgm:cxn modelId="{049E2F94-3B7E-43E9-93E9-647D14F3329B}" srcId="{CFDCB7CA-6BCE-4F7B-A2A6-D69433519B88}" destId="{6061F3A7-F0D2-4B9D-80A5-1D6F3545DC0F}" srcOrd="2" destOrd="0" parTransId="{4FDA75FC-C942-429B-8BCA-4651F15DEDEB}" sibTransId="{122D561F-0497-4A96-BBE6-A2D219AE1C38}"/>
    <dgm:cxn modelId="{2271238B-0060-4868-8CED-570DF30A3DE3}" type="presOf" srcId="{38E199DA-88F3-4E32-A4EF-9C05CB3C3635}" destId="{1ADB8398-ED01-4380-A5ED-721095B97ED2}" srcOrd="0" destOrd="0" presId="urn:microsoft.com/office/officeart/2005/8/layout/lProcess1"/>
    <dgm:cxn modelId="{7F8354AF-4575-453C-848C-9764544F2142}" type="presOf" srcId="{CECDE830-4CFB-4FAB-85E8-BB9ECD719401}" destId="{6DA754F0-68A2-41DC-B744-E3187EF020BF}" srcOrd="0" destOrd="0" presId="urn:microsoft.com/office/officeart/2005/8/layout/lProcess1"/>
    <dgm:cxn modelId="{F432D9A7-5FF8-4817-A615-706554CB31D6}" type="presOf" srcId="{B10473F7-F191-4239-91DD-5C0E33DE96DF}" destId="{EC4054B5-F7BA-48B3-94AB-9814855998A0}" srcOrd="0" destOrd="0" presId="urn:microsoft.com/office/officeart/2005/8/layout/lProcess1"/>
    <dgm:cxn modelId="{F2564147-CAB7-43C7-918A-111696DC4D81}" srcId="{CECDE830-4CFB-4FAB-85E8-BB9ECD719401}" destId="{3D875EC1-EF94-4566-9029-C97097E863BC}" srcOrd="1" destOrd="0" parTransId="{D22B2823-652A-4C9E-9562-F4B0CC3F7238}" sibTransId="{53E01FAC-E8FC-4B73-BEBF-759387A19F89}"/>
    <dgm:cxn modelId="{064FAC1D-B8C5-4642-A7C0-D9DC62863A3C}" srcId="{D25EA924-327E-47CE-8824-9DDCA45B8BBB}" destId="{CECDE830-4CFB-4FAB-85E8-BB9ECD719401}" srcOrd="0" destOrd="0" parTransId="{64CFBB58-21EC-45DB-96EE-8171E72AAA80}" sibTransId="{B78EEBED-AC0D-4345-BC38-E72BF5540524}"/>
    <dgm:cxn modelId="{13BDA49B-4E9F-48BB-916A-0E5D88CB80CD}" type="presOf" srcId="{04B6C69C-C5E1-4FDE-B7C9-2C41F7860F63}" destId="{F8AB9A9C-F190-4AFC-8EA6-FF511F0E74A2}" srcOrd="0" destOrd="0" presId="urn:microsoft.com/office/officeart/2005/8/layout/lProcess1"/>
    <dgm:cxn modelId="{969A1129-949C-486E-BA91-232C48FB8C17}" type="presOf" srcId="{18A1D4B9-339E-4236-9D1A-DFFA0286103B}" destId="{9B043068-D0F3-4CF4-BB3A-3ABEF0834806}" srcOrd="0" destOrd="0" presId="urn:microsoft.com/office/officeart/2005/8/layout/lProcess1"/>
    <dgm:cxn modelId="{9E662CA3-2311-4003-905B-6EC33E490589}" srcId="{B10473F7-F191-4239-91DD-5C0E33DE96DF}" destId="{F764C50E-0B31-4A71-AF45-DA6F5D408E89}" srcOrd="0" destOrd="0" parTransId="{9755FB0A-0E26-404A-9E74-5A5A64986E78}" sibTransId="{9F826BEF-BA6F-4589-9022-2364E9075217}"/>
    <dgm:cxn modelId="{4356DAAF-906C-4B96-9456-7D369054FA66}" type="presOf" srcId="{E7D87FA7-D5D5-4545-A473-34BBA1F0AD8D}" destId="{02CE4FD3-ACA6-4770-A302-D21BD26CE202}" srcOrd="0" destOrd="0" presId="urn:microsoft.com/office/officeart/2005/8/layout/lProcess1"/>
    <dgm:cxn modelId="{92BE23A0-955C-4B18-9BD4-F9ABC542499C}" srcId="{B10473F7-F191-4239-91DD-5C0E33DE96DF}" destId="{C86B7B99-81E0-4FAB-B4FF-B3459BE479FE}" srcOrd="2" destOrd="0" parTransId="{938D7B3B-E9F7-4331-A883-D3C22465DFAF}" sibTransId="{AEDD3C0C-E2E4-4B14-8766-733A04B4861B}"/>
    <dgm:cxn modelId="{94188AAE-AEEC-4B42-8094-117685A8E335}" type="presOf" srcId="{68D6DEA3-D6F1-43D4-84D7-5869F478A6B1}" destId="{B7386DD8-95E8-4F2A-BF36-2AA3C36477D7}" srcOrd="0" destOrd="0" presId="urn:microsoft.com/office/officeart/2005/8/layout/lProcess1"/>
    <dgm:cxn modelId="{60B8AF4D-8D2F-4FAE-98C7-CDA06F9497E6}" type="presOf" srcId="{CFDCB7CA-6BCE-4F7B-A2A6-D69433519B88}" destId="{71149F05-1D8F-4695-B3A9-988260032815}" srcOrd="0" destOrd="0" presId="urn:microsoft.com/office/officeart/2005/8/layout/lProcess1"/>
    <dgm:cxn modelId="{4D8065B6-54FA-430C-AB93-BC4EED25ABBB}" type="presOf" srcId="{3D875EC1-EF94-4566-9029-C97097E863BC}" destId="{9842C20D-DD33-49C0-9A01-1BFBEC769152}" srcOrd="0" destOrd="0" presId="urn:microsoft.com/office/officeart/2005/8/layout/lProcess1"/>
    <dgm:cxn modelId="{210D0EEB-39F5-459A-A792-B154F45B03BD}" type="presOf" srcId="{6061F3A7-F0D2-4B9D-80A5-1D6F3545DC0F}" destId="{2F23B714-B0FD-43FB-BD9D-E3D4C5C59890}" srcOrd="0" destOrd="0" presId="urn:microsoft.com/office/officeart/2005/8/layout/lProcess1"/>
    <dgm:cxn modelId="{A88E6C40-419D-4C48-959A-78EB6BC4E323}" srcId="{CECDE830-4CFB-4FAB-85E8-BB9ECD719401}" destId="{04B6C69C-C5E1-4FDE-B7C9-2C41F7860F63}" srcOrd="2" destOrd="0" parTransId="{6107208F-E475-421A-B1D9-7E49E958687F}" sibTransId="{67E28E4C-C5CE-4479-AD6C-1FED754C1AB2}"/>
    <dgm:cxn modelId="{19127C15-574D-4D7F-9D60-6E138D494742}" type="presOf" srcId="{7AC4DB19-30FF-4E3D-A904-43373FFD42E3}" destId="{F36B5507-0E4F-4CCA-A92A-64D90C61D70F}" srcOrd="0" destOrd="0" presId="urn:microsoft.com/office/officeart/2005/8/layout/lProcess1"/>
    <dgm:cxn modelId="{BB027A32-088C-4EB5-B085-33C6E4C3DB7E}" type="presOf" srcId="{6DD87B17-B5CB-4451-A4A8-458AC1FB5BFE}" destId="{B315492F-FC20-4AFC-82F7-661B164A4625}" srcOrd="0" destOrd="0" presId="urn:microsoft.com/office/officeart/2005/8/layout/lProcess1"/>
    <dgm:cxn modelId="{D99DF267-D51B-4A40-8604-CBBCAD7D9112}" type="presParOf" srcId="{C19EB01A-F1F0-4C41-B829-B064E41F85B6}" destId="{5FFC99C3-CBD1-4D15-806C-19A3667C6475}" srcOrd="0" destOrd="0" presId="urn:microsoft.com/office/officeart/2005/8/layout/lProcess1"/>
    <dgm:cxn modelId="{A9C1171C-F00A-41B0-84ED-138A2138CADC}" type="presParOf" srcId="{5FFC99C3-CBD1-4D15-806C-19A3667C6475}" destId="{6DA754F0-68A2-41DC-B744-E3187EF020BF}" srcOrd="0" destOrd="0" presId="urn:microsoft.com/office/officeart/2005/8/layout/lProcess1"/>
    <dgm:cxn modelId="{9D8F588A-DB76-428A-B680-525106AFCE8A}" type="presParOf" srcId="{5FFC99C3-CBD1-4D15-806C-19A3667C6475}" destId="{B29D8AA6-D348-453F-B89A-F33D5FA915B0}" srcOrd="1" destOrd="0" presId="urn:microsoft.com/office/officeart/2005/8/layout/lProcess1"/>
    <dgm:cxn modelId="{65D1AC1E-C06F-4EDD-86CD-D4ACEEACD0C6}" type="presParOf" srcId="{5FFC99C3-CBD1-4D15-806C-19A3667C6475}" destId="{02CE4FD3-ACA6-4770-A302-D21BD26CE202}" srcOrd="2" destOrd="0" presId="urn:microsoft.com/office/officeart/2005/8/layout/lProcess1"/>
    <dgm:cxn modelId="{888308E6-9C9B-4A04-821E-C96343EB6B34}" type="presParOf" srcId="{5FFC99C3-CBD1-4D15-806C-19A3667C6475}" destId="{B7386DD8-95E8-4F2A-BF36-2AA3C36477D7}" srcOrd="3" destOrd="0" presId="urn:microsoft.com/office/officeart/2005/8/layout/lProcess1"/>
    <dgm:cxn modelId="{69C0E45E-2071-4F25-B0D3-5B303F52FE90}" type="presParOf" srcId="{5FFC99C3-CBD1-4D15-806C-19A3667C6475}" destId="{9842C20D-DD33-49C0-9A01-1BFBEC769152}" srcOrd="4" destOrd="0" presId="urn:microsoft.com/office/officeart/2005/8/layout/lProcess1"/>
    <dgm:cxn modelId="{0212F7C0-80D1-4729-95B9-1612F897F3AE}" type="presParOf" srcId="{5FFC99C3-CBD1-4D15-806C-19A3667C6475}" destId="{196CD927-5A3B-4BC5-B0FD-8A3AB5BCE775}" srcOrd="5" destOrd="0" presId="urn:microsoft.com/office/officeart/2005/8/layout/lProcess1"/>
    <dgm:cxn modelId="{89CB02F7-9D47-479D-BE83-7A9AF03BAEEF}" type="presParOf" srcId="{5FFC99C3-CBD1-4D15-806C-19A3667C6475}" destId="{F8AB9A9C-F190-4AFC-8EA6-FF511F0E74A2}" srcOrd="6" destOrd="0" presId="urn:microsoft.com/office/officeart/2005/8/layout/lProcess1"/>
    <dgm:cxn modelId="{247195D1-908E-45AF-AF5A-568CD49486D5}" type="presParOf" srcId="{C19EB01A-F1F0-4C41-B829-B064E41F85B6}" destId="{967CF25F-5D53-46EC-BA8E-9D791F52A15C}" srcOrd="1" destOrd="0" presId="urn:microsoft.com/office/officeart/2005/8/layout/lProcess1"/>
    <dgm:cxn modelId="{73A2498B-9FC6-4C4C-A40C-F446AEF83C70}" type="presParOf" srcId="{C19EB01A-F1F0-4C41-B829-B064E41F85B6}" destId="{44E19F78-F292-4D25-92E2-5A9F28E71533}" srcOrd="2" destOrd="0" presId="urn:microsoft.com/office/officeart/2005/8/layout/lProcess1"/>
    <dgm:cxn modelId="{0169AEA1-7599-4CD1-A8F5-311B792CB7FB}" type="presParOf" srcId="{44E19F78-F292-4D25-92E2-5A9F28E71533}" destId="{EC4054B5-F7BA-48B3-94AB-9814855998A0}" srcOrd="0" destOrd="0" presId="urn:microsoft.com/office/officeart/2005/8/layout/lProcess1"/>
    <dgm:cxn modelId="{AC756AFD-2D91-4C04-B0E0-AF9F37F9563B}" type="presParOf" srcId="{44E19F78-F292-4D25-92E2-5A9F28E71533}" destId="{B6AFB968-4597-4DA5-829F-7EE50EACAC3F}" srcOrd="1" destOrd="0" presId="urn:microsoft.com/office/officeart/2005/8/layout/lProcess1"/>
    <dgm:cxn modelId="{7869F366-6C73-4D5C-850D-0AE4E115C922}" type="presParOf" srcId="{44E19F78-F292-4D25-92E2-5A9F28E71533}" destId="{D58B7C5B-1636-4230-90BE-8B34D57B9E2C}" srcOrd="2" destOrd="0" presId="urn:microsoft.com/office/officeart/2005/8/layout/lProcess1"/>
    <dgm:cxn modelId="{856F68A3-17B4-4949-B82E-F3C3DF99AAF9}" type="presParOf" srcId="{44E19F78-F292-4D25-92E2-5A9F28E71533}" destId="{D519B072-B130-49AC-86DA-3FA1CEC3DC60}" srcOrd="3" destOrd="0" presId="urn:microsoft.com/office/officeart/2005/8/layout/lProcess1"/>
    <dgm:cxn modelId="{958FAE34-197C-4C06-AD89-E7CAA712F41E}" type="presParOf" srcId="{44E19F78-F292-4D25-92E2-5A9F28E71533}" destId="{D71AEE9B-0134-4FC2-9F76-1EDCEEDADC09}" srcOrd="4" destOrd="0" presId="urn:microsoft.com/office/officeart/2005/8/layout/lProcess1"/>
    <dgm:cxn modelId="{3A22B3EA-2B48-4181-834E-AB94CF921D3B}" type="presParOf" srcId="{44E19F78-F292-4D25-92E2-5A9F28E71533}" destId="{B315492F-FC20-4AFC-82F7-661B164A4625}" srcOrd="5" destOrd="0" presId="urn:microsoft.com/office/officeart/2005/8/layout/lProcess1"/>
    <dgm:cxn modelId="{BC459192-2884-400B-B77E-7981FF02BE99}" type="presParOf" srcId="{44E19F78-F292-4D25-92E2-5A9F28E71533}" destId="{840F3C97-FD72-451B-BB84-24F79D2846C0}" srcOrd="6" destOrd="0" presId="urn:microsoft.com/office/officeart/2005/8/layout/lProcess1"/>
    <dgm:cxn modelId="{46EC55F9-BB50-436F-97E6-75BAC6C8D77C}" type="presParOf" srcId="{C19EB01A-F1F0-4C41-B829-B064E41F85B6}" destId="{14B44149-DA8F-44AF-AF65-2B890A3E6041}" srcOrd="3" destOrd="0" presId="urn:microsoft.com/office/officeart/2005/8/layout/lProcess1"/>
    <dgm:cxn modelId="{F8A1BF75-D4D5-4E3F-967A-AE28F12D5B6E}" type="presParOf" srcId="{C19EB01A-F1F0-4C41-B829-B064E41F85B6}" destId="{FAC8E645-4908-4072-945F-4538A18C5361}" srcOrd="4" destOrd="0" presId="urn:microsoft.com/office/officeart/2005/8/layout/lProcess1"/>
    <dgm:cxn modelId="{13AD831D-2566-470A-B948-F3794176B75B}" type="presParOf" srcId="{FAC8E645-4908-4072-945F-4538A18C5361}" destId="{71149F05-1D8F-4695-B3A9-988260032815}" srcOrd="0" destOrd="0" presId="urn:microsoft.com/office/officeart/2005/8/layout/lProcess1"/>
    <dgm:cxn modelId="{A5E0544F-7E00-4D74-96C1-5E00CBAD9A29}" type="presParOf" srcId="{FAC8E645-4908-4072-945F-4538A18C5361}" destId="{572CACB2-9864-4CAD-86B4-4B10277BF67A}" srcOrd="1" destOrd="0" presId="urn:microsoft.com/office/officeart/2005/8/layout/lProcess1"/>
    <dgm:cxn modelId="{38F6BACC-7839-48FF-83A9-E4D025D3DBFE}" type="presParOf" srcId="{FAC8E645-4908-4072-945F-4538A18C5361}" destId="{F36B5507-0E4F-4CCA-A92A-64D90C61D70F}" srcOrd="2" destOrd="0" presId="urn:microsoft.com/office/officeart/2005/8/layout/lProcess1"/>
    <dgm:cxn modelId="{C5C643FA-AFD5-4309-B53B-800EDC323764}" type="presParOf" srcId="{FAC8E645-4908-4072-945F-4538A18C5361}" destId="{1ADB8398-ED01-4380-A5ED-721095B97ED2}" srcOrd="3" destOrd="0" presId="urn:microsoft.com/office/officeart/2005/8/layout/lProcess1"/>
    <dgm:cxn modelId="{ADAFD073-125C-4465-ABD7-8EA3A0166455}" type="presParOf" srcId="{FAC8E645-4908-4072-945F-4538A18C5361}" destId="{4C42560C-70D7-4B06-82CA-422EA56D47A6}" srcOrd="4" destOrd="0" presId="urn:microsoft.com/office/officeart/2005/8/layout/lProcess1"/>
    <dgm:cxn modelId="{C1DFFC79-E0F3-4D22-871A-71067DA5218F}" type="presParOf" srcId="{FAC8E645-4908-4072-945F-4538A18C5361}" destId="{9B043068-D0F3-4CF4-BB3A-3ABEF0834806}" srcOrd="5" destOrd="0" presId="urn:microsoft.com/office/officeart/2005/8/layout/lProcess1"/>
    <dgm:cxn modelId="{79B16D3E-37FE-4555-A1E7-24F2CF53B3A3}" type="presParOf" srcId="{FAC8E645-4908-4072-945F-4538A18C5361}" destId="{2F23B714-B0FD-43FB-BD9D-E3D4C5C5989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57769-CC29-463D-85D8-2C2BAA79B0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E2EDF2-2086-4BFE-BD1E-93BD241EC37C}">
      <dgm:prSet phldrT="[Text]" custT="1"/>
      <dgm:spPr/>
      <dgm:t>
        <a:bodyPr/>
        <a:lstStyle/>
        <a:p>
          <a:r>
            <a:rPr lang="sk-SK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dirty="0" smtClean="0">
              <a:solidFill>
                <a:srgbClr val="00B050"/>
              </a:solidFill>
              <a:effectLst/>
            </a:rPr>
            <a:t>+18,02% </a:t>
          </a:r>
          <a:r>
            <a:rPr lang="sk-SK" sz="2800" dirty="0" smtClean="0"/>
            <a:t>Trenčianska župa </a:t>
          </a:r>
        </a:p>
        <a:p>
          <a:r>
            <a:rPr lang="sk-SK" sz="2000" dirty="0" smtClean="0"/>
            <a:t>			(0 miest) </a:t>
          </a:r>
        </a:p>
        <a:p>
          <a:r>
            <a:rPr lang="sk-SK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dirty="0" smtClean="0">
              <a:solidFill>
                <a:srgbClr val="00B050"/>
              </a:solidFill>
              <a:effectLst/>
            </a:rPr>
            <a:t>+15,70% </a:t>
          </a:r>
          <a:r>
            <a:rPr lang="sk-SK" sz="2800" dirty="0" smtClean="0"/>
            <a:t>Žilinská župa </a:t>
          </a:r>
          <a:r>
            <a:rPr lang="sk-SK" sz="2000" dirty="0" smtClean="0"/>
            <a:t>(</a:t>
          </a:r>
          <a:r>
            <a:rPr lang="sk-SK" sz="2000" b="1" i="0" baseline="0" dirty="0" smtClean="0">
              <a:solidFill>
                <a:srgbClr val="00B050"/>
              </a:solidFill>
            </a:rPr>
            <a:t>+4</a:t>
          </a:r>
          <a:r>
            <a:rPr lang="sk-SK" sz="2000" dirty="0" smtClean="0"/>
            <a:t> miesta)</a:t>
          </a:r>
          <a:endParaRPr lang="sk-SK" sz="2000" dirty="0"/>
        </a:p>
      </dgm:t>
    </dgm:pt>
    <dgm:pt modelId="{7F981C6C-52A4-4088-8C4E-C8611A946B57}" type="parTrans" cxnId="{8B33BA6B-EBD5-407C-B2DD-C473094D7EB9}">
      <dgm:prSet/>
      <dgm:spPr/>
      <dgm:t>
        <a:bodyPr/>
        <a:lstStyle/>
        <a:p>
          <a:endParaRPr lang="sk-SK"/>
        </a:p>
      </dgm:t>
    </dgm:pt>
    <dgm:pt modelId="{F133A6FE-6261-4CC5-BF73-F22C73D8D329}" type="sibTrans" cxnId="{8B33BA6B-EBD5-407C-B2DD-C473094D7EB9}">
      <dgm:prSet/>
      <dgm:spPr/>
      <dgm:t>
        <a:bodyPr/>
        <a:lstStyle/>
        <a:p>
          <a:endParaRPr lang="sk-SK"/>
        </a:p>
      </dgm:t>
    </dgm:pt>
    <dgm:pt modelId="{66094658-4478-4BDA-A92F-169C035769DE}">
      <dgm:prSet phldrT="[Text]" custT="1"/>
      <dgm:spPr/>
      <dgm:t>
        <a:bodyPr/>
        <a:lstStyle/>
        <a:p>
          <a:r>
            <a:rPr lang="sk-SK" sz="2800" b="1" dirty="0" smtClean="0">
              <a:solidFill>
                <a:srgbClr val="FF0000"/>
              </a:solidFill>
              <a:effectLst/>
            </a:rPr>
            <a:t>-11,11% </a:t>
          </a:r>
          <a:r>
            <a:rPr lang="sk-SK" sz="2800" dirty="0" smtClean="0"/>
            <a:t>Banskobystrická župa </a:t>
          </a:r>
          <a:r>
            <a:rPr lang="sk-SK" sz="2000" dirty="0" smtClean="0"/>
            <a:t>(0 miest)</a:t>
          </a:r>
        </a:p>
        <a:p>
          <a:r>
            <a:rPr lang="sk-SK" sz="2800" b="1" dirty="0" smtClean="0">
              <a:solidFill>
                <a:srgbClr val="FF0000"/>
              </a:solidFill>
              <a:effectLst/>
            </a:rPr>
            <a:t>-7,49% </a:t>
          </a:r>
          <a:r>
            <a:rPr lang="sk-SK" sz="2800" dirty="0" smtClean="0"/>
            <a:t>Bratislavská župa </a:t>
          </a:r>
        </a:p>
        <a:p>
          <a:r>
            <a:rPr lang="sk-SK" sz="2000" dirty="0" smtClean="0"/>
            <a:t>(</a:t>
          </a:r>
          <a:r>
            <a:rPr lang="sk-SK" sz="2000" b="1" i="0" baseline="0" dirty="0" smtClean="0">
              <a:solidFill>
                <a:srgbClr val="FF0000"/>
              </a:solidFill>
            </a:rPr>
            <a:t>-2</a:t>
          </a:r>
          <a:r>
            <a:rPr lang="sk-SK" sz="2000" dirty="0" smtClean="0"/>
            <a:t> miesta)</a:t>
          </a:r>
          <a:endParaRPr lang="sk-SK" sz="2000" dirty="0"/>
        </a:p>
      </dgm:t>
    </dgm:pt>
    <dgm:pt modelId="{6C84F8B1-1C53-40F2-8883-2AC98769467E}" type="parTrans" cxnId="{98C3F1DC-CBE8-454C-911D-B12DB569C7CB}">
      <dgm:prSet/>
      <dgm:spPr/>
      <dgm:t>
        <a:bodyPr/>
        <a:lstStyle/>
        <a:p>
          <a:endParaRPr lang="sk-SK"/>
        </a:p>
      </dgm:t>
    </dgm:pt>
    <dgm:pt modelId="{7E4A625D-7955-4120-8AFB-0BADF3B60E30}" type="sibTrans" cxnId="{98C3F1DC-CBE8-454C-911D-B12DB569C7CB}">
      <dgm:prSet/>
      <dgm:spPr/>
      <dgm:t>
        <a:bodyPr/>
        <a:lstStyle/>
        <a:p>
          <a:endParaRPr lang="sk-SK"/>
        </a:p>
      </dgm:t>
    </dgm:pt>
    <dgm:pt modelId="{CA085E92-DCBC-4607-ABA6-2A1ADC6BA655}" type="pres">
      <dgm:prSet presAssocID="{C3357769-CC29-463D-85D8-2C2BAA79B0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9E9B3AB-FB3C-40EA-B4A2-3CFA47EC89DC}" type="pres">
      <dgm:prSet presAssocID="{73E2EDF2-2086-4BFE-BD1E-93BD241EC37C}" presName="upArrow" presStyleLbl="node1" presStyleIdx="0" presStyleCnt="2"/>
      <dgm:spPr>
        <a:solidFill>
          <a:srgbClr val="00B050"/>
        </a:solidFill>
      </dgm:spPr>
      <dgm:t>
        <a:bodyPr/>
        <a:lstStyle/>
        <a:p>
          <a:endParaRPr lang="sk-SK"/>
        </a:p>
      </dgm:t>
    </dgm:pt>
    <dgm:pt modelId="{CC742F79-1D62-4EE0-A1FD-E12EE7F92421}" type="pres">
      <dgm:prSet presAssocID="{73E2EDF2-2086-4BFE-BD1E-93BD241EC37C}" presName="upArrowText" presStyleLbl="revTx" presStyleIdx="0" presStyleCnt="2" custScaleX="121608" custScaleY="68357" custLinFactNeighborX="14390" custLinFactNeighborY="136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AA3BAF-22F2-4C73-9CE7-7C0F3C1DF986}" type="pres">
      <dgm:prSet presAssocID="{66094658-4478-4BDA-A92F-169C035769DE}" presName="downArrow" presStyleLbl="node1" presStyleIdx="1" presStyleCnt="2"/>
      <dgm:spPr>
        <a:solidFill>
          <a:srgbClr val="FF0000"/>
        </a:solidFill>
      </dgm:spPr>
      <dgm:t>
        <a:bodyPr/>
        <a:lstStyle/>
        <a:p>
          <a:endParaRPr lang="sk-SK"/>
        </a:p>
      </dgm:t>
    </dgm:pt>
    <dgm:pt modelId="{BA9597DC-8ED4-431C-875E-55A7463EA3C8}" type="pres">
      <dgm:prSet presAssocID="{66094658-4478-4BDA-A92F-169C035769D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B33BA6B-EBD5-407C-B2DD-C473094D7EB9}" srcId="{C3357769-CC29-463D-85D8-2C2BAA79B015}" destId="{73E2EDF2-2086-4BFE-BD1E-93BD241EC37C}" srcOrd="0" destOrd="0" parTransId="{7F981C6C-52A4-4088-8C4E-C8611A946B57}" sibTransId="{F133A6FE-6261-4CC5-BF73-F22C73D8D329}"/>
    <dgm:cxn modelId="{7931D2D0-F97E-4BA8-8119-A4F76C7AA536}" type="presOf" srcId="{66094658-4478-4BDA-A92F-169C035769DE}" destId="{BA9597DC-8ED4-431C-875E-55A7463EA3C8}" srcOrd="0" destOrd="0" presId="urn:microsoft.com/office/officeart/2005/8/layout/arrow4"/>
    <dgm:cxn modelId="{C32D081C-F508-49D9-9123-295CEECF982B}" type="presOf" srcId="{C3357769-CC29-463D-85D8-2C2BAA79B015}" destId="{CA085E92-DCBC-4607-ABA6-2A1ADC6BA655}" srcOrd="0" destOrd="0" presId="urn:microsoft.com/office/officeart/2005/8/layout/arrow4"/>
    <dgm:cxn modelId="{98C3F1DC-CBE8-454C-911D-B12DB569C7CB}" srcId="{C3357769-CC29-463D-85D8-2C2BAA79B015}" destId="{66094658-4478-4BDA-A92F-169C035769DE}" srcOrd="1" destOrd="0" parTransId="{6C84F8B1-1C53-40F2-8883-2AC98769467E}" sibTransId="{7E4A625D-7955-4120-8AFB-0BADF3B60E30}"/>
    <dgm:cxn modelId="{A2F313DB-0A09-477B-AECE-4C2863E05B91}" type="presOf" srcId="{73E2EDF2-2086-4BFE-BD1E-93BD241EC37C}" destId="{CC742F79-1D62-4EE0-A1FD-E12EE7F92421}" srcOrd="0" destOrd="0" presId="urn:microsoft.com/office/officeart/2005/8/layout/arrow4"/>
    <dgm:cxn modelId="{9D7D19EA-DDCA-4A29-9FED-D42DD422B71F}" type="presParOf" srcId="{CA085E92-DCBC-4607-ABA6-2A1ADC6BA655}" destId="{B9E9B3AB-FB3C-40EA-B4A2-3CFA47EC89DC}" srcOrd="0" destOrd="0" presId="urn:microsoft.com/office/officeart/2005/8/layout/arrow4"/>
    <dgm:cxn modelId="{D5116C4D-806A-480E-A7C6-F7ECB5A71F67}" type="presParOf" srcId="{CA085E92-DCBC-4607-ABA6-2A1ADC6BA655}" destId="{CC742F79-1D62-4EE0-A1FD-E12EE7F92421}" srcOrd="1" destOrd="0" presId="urn:microsoft.com/office/officeart/2005/8/layout/arrow4"/>
    <dgm:cxn modelId="{15CCF68B-FF53-4DC3-A552-8E932A6EFF27}" type="presParOf" srcId="{CA085E92-DCBC-4607-ABA6-2A1ADC6BA655}" destId="{C8AA3BAF-22F2-4C73-9CE7-7C0F3C1DF986}" srcOrd="2" destOrd="0" presId="urn:microsoft.com/office/officeart/2005/8/layout/arrow4"/>
    <dgm:cxn modelId="{975FEA48-4948-4D03-A573-05ABC7A859FA}" type="presParOf" srcId="{CA085E92-DCBC-4607-ABA6-2A1ADC6BA655}" destId="{BA9597DC-8ED4-431C-875E-55A7463EA3C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47B70-AC02-45E8-B685-DE2AC607C715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0F54189-C723-4FEC-9B50-94BC1D9413FE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1. Banskobystrická župa – </a:t>
          </a:r>
          <a:r>
            <a:rPr lang="sk-SK" b="1" dirty="0" smtClean="0"/>
            <a:t>56,00% 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FF0000"/>
              </a:solidFill>
            </a:rPr>
            <a:t>-11,11%</a:t>
          </a:r>
          <a:r>
            <a:rPr lang="sk-SK" b="1" dirty="0" smtClean="0">
              <a:solidFill>
                <a:schemeClr val="bg1"/>
              </a:solidFill>
            </a:rPr>
            <a:t>)</a:t>
          </a:r>
          <a:r>
            <a:rPr lang="sk-SK" dirty="0" smtClean="0"/>
            <a:t>	(0)</a:t>
          </a:r>
          <a:endParaRPr lang="sk-SK" b="1" dirty="0"/>
        </a:p>
      </dgm:t>
    </dgm:pt>
    <dgm:pt modelId="{9B0A4B87-A782-4CB0-8F56-9712AA97F041}" type="parTrans" cxnId="{E9008BA0-08EF-40CA-B773-CF88F75B45AB}">
      <dgm:prSet/>
      <dgm:spPr/>
      <dgm:t>
        <a:bodyPr/>
        <a:lstStyle/>
        <a:p>
          <a:endParaRPr lang="sk-SK"/>
        </a:p>
      </dgm:t>
    </dgm:pt>
    <dgm:pt modelId="{41D4F58B-3B74-426D-974F-A9817323CC29}" type="sibTrans" cxnId="{E9008BA0-08EF-40CA-B773-CF88F75B45AB}">
      <dgm:prSet/>
      <dgm:spPr/>
      <dgm:t>
        <a:bodyPr/>
        <a:lstStyle/>
        <a:p>
          <a:endParaRPr lang="sk-SK"/>
        </a:p>
      </dgm:t>
    </dgm:pt>
    <dgm:pt modelId="{8380A271-FD5F-4719-8C53-BF2E8BF42162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2. Prešovská župa - </a:t>
          </a:r>
          <a:r>
            <a:rPr lang="sk-SK" b="1" i="0" u="none" dirty="0" smtClean="0"/>
            <a:t>54,49%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00B050"/>
              </a:solidFill>
            </a:rPr>
            <a:t>+2,06%</a:t>
          </a:r>
          <a:r>
            <a:rPr lang="sk-SK" dirty="0" smtClean="0"/>
            <a:t>)	(</a:t>
          </a:r>
          <a:r>
            <a:rPr lang="sk-SK" b="1" dirty="0" smtClean="0">
              <a:solidFill>
                <a:srgbClr val="00B050"/>
              </a:solidFill>
            </a:rPr>
            <a:t>+1</a:t>
          </a:r>
          <a:r>
            <a:rPr lang="sk-SK" dirty="0" smtClean="0"/>
            <a:t>)</a:t>
          </a:r>
          <a:endParaRPr lang="sk-SK" b="1" dirty="0"/>
        </a:p>
      </dgm:t>
    </dgm:pt>
    <dgm:pt modelId="{4B9D82E9-65BC-449E-8D7C-A7CF4CB2635B}" type="sibTrans" cxnId="{73F57CE0-9B9E-4F1D-8001-1F730340951F}">
      <dgm:prSet/>
      <dgm:spPr/>
      <dgm:t>
        <a:bodyPr/>
        <a:lstStyle/>
        <a:p>
          <a:endParaRPr lang="sk-SK"/>
        </a:p>
      </dgm:t>
    </dgm:pt>
    <dgm:pt modelId="{B278F965-F521-4168-AED8-1A6012E619D6}" type="parTrans" cxnId="{73F57CE0-9B9E-4F1D-8001-1F730340951F}">
      <dgm:prSet/>
      <dgm:spPr/>
      <dgm:t>
        <a:bodyPr/>
        <a:lstStyle/>
        <a:p>
          <a:endParaRPr lang="sk-SK"/>
        </a:p>
      </dgm:t>
    </dgm:pt>
    <dgm:pt modelId="{6F8D2472-1AFC-4B46-B6CE-F2DC66A64D8C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3. Žilinská župa - </a:t>
          </a:r>
          <a:r>
            <a:rPr lang="sk-SK" b="1" i="0" u="none" dirty="0" smtClean="0"/>
            <a:t>52,22% 	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00B050"/>
              </a:solidFill>
            </a:rPr>
            <a:t>+15,70%</a:t>
          </a:r>
          <a:r>
            <a:rPr lang="sk-SK" dirty="0" smtClean="0"/>
            <a:t>)	(</a:t>
          </a:r>
          <a:r>
            <a:rPr lang="sk-SK" b="1" dirty="0" smtClean="0">
              <a:solidFill>
                <a:srgbClr val="00B050"/>
              </a:solidFill>
            </a:rPr>
            <a:t>+4</a:t>
          </a:r>
          <a:r>
            <a:rPr lang="sk-SK" dirty="0" smtClean="0"/>
            <a:t>)</a:t>
          </a:r>
          <a:endParaRPr lang="sk-SK" b="1" dirty="0"/>
        </a:p>
      </dgm:t>
    </dgm:pt>
    <dgm:pt modelId="{1689F011-CB83-4D17-9A71-E8B439EEA985}" type="parTrans" cxnId="{595330CE-39D7-4263-8D1B-2C5368E8E1BF}">
      <dgm:prSet/>
      <dgm:spPr/>
      <dgm:t>
        <a:bodyPr/>
        <a:lstStyle/>
        <a:p>
          <a:endParaRPr lang="sk-SK"/>
        </a:p>
      </dgm:t>
    </dgm:pt>
    <dgm:pt modelId="{554CB26B-C361-42AC-9BF6-43C6DCA69BB0}" type="sibTrans" cxnId="{595330CE-39D7-4263-8D1B-2C5368E8E1BF}">
      <dgm:prSet/>
      <dgm:spPr/>
      <dgm:t>
        <a:bodyPr/>
        <a:lstStyle/>
        <a:p>
          <a:endParaRPr lang="sk-SK"/>
        </a:p>
      </dgm:t>
    </dgm:pt>
    <dgm:pt modelId="{E548FEAC-7485-47AD-AA2C-73F6CB0D6EAE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4. Bratislavská župa – </a:t>
          </a:r>
          <a:r>
            <a:rPr lang="sk-SK" b="1" dirty="0" smtClean="0"/>
            <a:t>50,30</a:t>
          </a:r>
          <a:r>
            <a:rPr lang="sk-SK" b="1" i="0" u="none" dirty="0" smtClean="0"/>
            <a:t>% 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FF0000"/>
              </a:solidFill>
            </a:rPr>
            <a:t>-7,49%</a:t>
          </a:r>
          <a:r>
            <a:rPr lang="sk-SK" dirty="0" smtClean="0"/>
            <a:t>)	(</a:t>
          </a:r>
          <a:r>
            <a:rPr lang="sk-SK" b="1" dirty="0" smtClean="0">
              <a:solidFill>
                <a:srgbClr val="FF0000"/>
              </a:solidFill>
            </a:rPr>
            <a:t>-2</a:t>
          </a:r>
          <a:r>
            <a:rPr lang="sk-SK" dirty="0" smtClean="0"/>
            <a:t>)</a:t>
          </a:r>
          <a:endParaRPr lang="sk-SK" b="1" dirty="0"/>
        </a:p>
      </dgm:t>
    </dgm:pt>
    <dgm:pt modelId="{23501152-B235-4256-876A-1415071F6EB9}" type="parTrans" cxnId="{911A03D6-2868-491B-A87B-ECBB36B4FC0E}">
      <dgm:prSet/>
      <dgm:spPr/>
      <dgm:t>
        <a:bodyPr/>
        <a:lstStyle/>
        <a:p>
          <a:endParaRPr lang="sk-SK"/>
        </a:p>
      </dgm:t>
    </dgm:pt>
    <dgm:pt modelId="{C8174761-2ABE-4991-8989-B17374B10727}" type="sibTrans" cxnId="{911A03D6-2868-491B-A87B-ECBB36B4FC0E}">
      <dgm:prSet/>
      <dgm:spPr/>
      <dgm:t>
        <a:bodyPr/>
        <a:lstStyle/>
        <a:p>
          <a:endParaRPr lang="sk-SK"/>
        </a:p>
      </dgm:t>
    </dgm:pt>
    <dgm:pt modelId="{80771A02-5EC9-40D3-8738-58BB66C0455D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6. Trnavská župa - </a:t>
          </a:r>
          <a:r>
            <a:rPr lang="sk-SK" b="1" i="0" u="none" dirty="0" smtClean="0"/>
            <a:t>49,74% 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00B050"/>
              </a:solidFill>
            </a:rPr>
            <a:t>+1,31%</a:t>
          </a:r>
          <a:r>
            <a:rPr lang="sk-SK" dirty="0" smtClean="0"/>
            <a:t>)	(</a:t>
          </a:r>
          <a:r>
            <a:rPr lang="sk-SK" b="1" dirty="0" smtClean="0">
              <a:solidFill>
                <a:srgbClr val="FF0000"/>
              </a:solidFill>
            </a:rPr>
            <a:t>-1</a:t>
          </a:r>
          <a:r>
            <a:rPr lang="sk-SK" dirty="0" smtClean="0"/>
            <a:t>)</a:t>
          </a:r>
          <a:endParaRPr lang="sk-SK" b="1" dirty="0"/>
        </a:p>
      </dgm:t>
    </dgm:pt>
    <dgm:pt modelId="{4A602D10-5BBC-4B80-A805-1BD0A12C5CB5}" type="parTrans" cxnId="{C41A79F7-525C-484B-8F06-F98526D2F153}">
      <dgm:prSet/>
      <dgm:spPr/>
      <dgm:t>
        <a:bodyPr/>
        <a:lstStyle/>
        <a:p>
          <a:endParaRPr lang="sk-SK"/>
        </a:p>
      </dgm:t>
    </dgm:pt>
    <dgm:pt modelId="{738BE099-5F25-4776-A976-EC9CF606D686}" type="sibTrans" cxnId="{C41A79F7-525C-484B-8F06-F98526D2F153}">
      <dgm:prSet/>
      <dgm:spPr/>
      <dgm:t>
        <a:bodyPr/>
        <a:lstStyle/>
        <a:p>
          <a:endParaRPr lang="sk-SK"/>
        </a:p>
      </dgm:t>
    </dgm:pt>
    <dgm:pt modelId="{08C76D57-8609-46A8-A865-4370B07485C8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7. Nitrianska župa - </a:t>
          </a:r>
          <a:r>
            <a:rPr lang="sk-SK" b="1" i="0" u="none" dirty="0" smtClean="0"/>
            <a:t>49,00% 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FF0000"/>
              </a:solidFill>
            </a:rPr>
            <a:t>-1,42%</a:t>
          </a:r>
          <a:r>
            <a:rPr lang="sk-SK" dirty="0" smtClean="0"/>
            <a:t>)	(</a:t>
          </a:r>
          <a:r>
            <a:rPr lang="sk-SK" b="1" dirty="0" smtClean="0">
              <a:solidFill>
                <a:srgbClr val="FF0000"/>
              </a:solidFill>
            </a:rPr>
            <a:t>-3</a:t>
          </a:r>
          <a:r>
            <a:rPr lang="sk-SK" dirty="0" smtClean="0"/>
            <a:t>)</a:t>
          </a:r>
          <a:endParaRPr lang="sk-SK" b="1" dirty="0"/>
        </a:p>
      </dgm:t>
    </dgm:pt>
    <dgm:pt modelId="{7A3AC968-88EC-4D44-96EC-8094C6654417}" type="parTrans" cxnId="{E66A613C-BC53-45F6-ABCB-73EE87BEBD1B}">
      <dgm:prSet/>
      <dgm:spPr/>
      <dgm:t>
        <a:bodyPr/>
        <a:lstStyle/>
        <a:p>
          <a:endParaRPr lang="sk-SK"/>
        </a:p>
      </dgm:t>
    </dgm:pt>
    <dgm:pt modelId="{B9FF241B-8861-4B71-8739-A53DC6A455E8}" type="sibTrans" cxnId="{E66A613C-BC53-45F6-ABCB-73EE87BEBD1B}">
      <dgm:prSet/>
      <dgm:spPr/>
      <dgm:t>
        <a:bodyPr/>
        <a:lstStyle/>
        <a:p>
          <a:endParaRPr lang="sk-SK"/>
        </a:p>
      </dgm:t>
    </dgm:pt>
    <dgm:pt modelId="{15FC0955-8800-444C-856B-F8ECFEF32603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8. Trenčianska župa - </a:t>
          </a:r>
          <a:r>
            <a:rPr lang="sk-SK" b="1" i="0" u="none" dirty="0" smtClean="0"/>
            <a:t>40,70% 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00B050"/>
              </a:solidFill>
            </a:rPr>
            <a:t>+18,02%</a:t>
          </a:r>
          <a:r>
            <a:rPr lang="sk-SK" dirty="0" smtClean="0"/>
            <a:t>)	(0)</a:t>
          </a:r>
          <a:endParaRPr lang="sk-SK" b="1" dirty="0"/>
        </a:p>
      </dgm:t>
    </dgm:pt>
    <dgm:pt modelId="{1271593D-ABB3-4653-AA23-806815614E0E}" type="parTrans" cxnId="{984E4ABC-3DAD-4D8C-AD4C-92CA7F15C9EE}">
      <dgm:prSet/>
      <dgm:spPr/>
      <dgm:t>
        <a:bodyPr/>
        <a:lstStyle/>
        <a:p>
          <a:endParaRPr lang="sk-SK"/>
        </a:p>
      </dgm:t>
    </dgm:pt>
    <dgm:pt modelId="{F253885D-BA2C-49C4-8544-FC8752852FA6}" type="sibTrans" cxnId="{984E4ABC-3DAD-4D8C-AD4C-92CA7F15C9EE}">
      <dgm:prSet/>
      <dgm:spPr/>
      <dgm:t>
        <a:bodyPr/>
        <a:lstStyle/>
        <a:p>
          <a:endParaRPr lang="sk-SK"/>
        </a:p>
      </dgm:t>
    </dgm:pt>
    <dgm:pt modelId="{73FE2337-FEFD-4116-B41F-3B832ABB21D8}">
      <dgm:prSet phldrT="[Text]"/>
      <dgm:spPr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k-SK" dirty="0" smtClean="0"/>
            <a:t>5. Košická župa - </a:t>
          </a:r>
          <a:r>
            <a:rPr lang="sk-SK" b="1" dirty="0" smtClean="0"/>
            <a:t>50,00% 			</a:t>
          </a:r>
          <a:r>
            <a:rPr lang="sk-SK" dirty="0" smtClean="0"/>
            <a:t>(Δ </a:t>
          </a:r>
          <a:r>
            <a:rPr lang="sk-SK" b="1" dirty="0" smtClean="0">
              <a:solidFill>
                <a:srgbClr val="00B050"/>
              </a:solidFill>
            </a:rPr>
            <a:t>+2,78%</a:t>
          </a:r>
          <a:r>
            <a:rPr lang="sk-SK" b="1" dirty="0" smtClean="0"/>
            <a:t>)</a:t>
          </a:r>
          <a:r>
            <a:rPr lang="sk-SK" dirty="0" smtClean="0"/>
            <a:t>	(</a:t>
          </a:r>
          <a:r>
            <a:rPr lang="sk-SK" b="1" dirty="0" smtClean="0">
              <a:solidFill>
                <a:srgbClr val="00B050"/>
              </a:solidFill>
            </a:rPr>
            <a:t>+2</a:t>
          </a:r>
          <a:r>
            <a:rPr lang="sk-SK" dirty="0" smtClean="0"/>
            <a:t>)</a:t>
          </a:r>
          <a:endParaRPr lang="sk-SK" b="1" dirty="0"/>
        </a:p>
      </dgm:t>
    </dgm:pt>
    <dgm:pt modelId="{DABCFC01-FE63-45CE-805C-69A2AA0FBCD3}" type="sibTrans" cxnId="{5836CC9C-0AEA-4BE3-A6A6-93C519FC424D}">
      <dgm:prSet/>
      <dgm:spPr/>
      <dgm:t>
        <a:bodyPr/>
        <a:lstStyle/>
        <a:p>
          <a:endParaRPr lang="sk-SK"/>
        </a:p>
      </dgm:t>
    </dgm:pt>
    <dgm:pt modelId="{E2277675-1C32-4301-8CF9-49D08A55AEBC}" type="parTrans" cxnId="{5836CC9C-0AEA-4BE3-A6A6-93C519FC424D}">
      <dgm:prSet/>
      <dgm:spPr/>
      <dgm:t>
        <a:bodyPr/>
        <a:lstStyle/>
        <a:p>
          <a:endParaRPr lang="sk-SK"/>
        </a:p>
      </dgm:t>
    </dgm:pt>
    <dgm:pt modelId="{EE85AB5A-A065-4413-8EC1-E7051E77F6D3}" type="pres">
      <dgm:prSet presAssocID="{F8947B70-AC02-45E8-B685-DE2AC607C7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F0C099E-0183-41A2-BD8E-4F5038527379}" type="pres">
      <dgm:prSet presAssocID="{10F54189-C723-4FEC-9B50-94BC1D9413FE}" presName="comp" presStyleCnt="0"/>
      <dgm:spPr/>
    </dgm:pt>
    <dgm:pt modelId="{70561F48-C237-4235-972C-605BB1382326}" type="pres">
      <dgm:prSet presAssocID="{10F54189-C723-4FEC-9B50-94BC1D9413FE}" presName="box" presStyleLbl="node1" presStyleIdx="0" presStyleCnt="8"/>
      <dgm:spPr/>
      <dgm:t>
        <a:bodyPr/>
        <a:lstStyle/>
        <a:p>
          <a:endParaRPr lang="sk-SK"/>
        </a:p>
      </dgm:t>
    </dgm:pt>
    <dgm:pt modelId="{F2C19C77-EFB1-49F7-B47D-6C591A77B502}" type="pres">
      <dgm:prSet presAssocID="{10F54189-C723-4FEC-9B50-94BC1D9413FE}" presName="img" presStyleLbl="fgImgPlace1" presStyleIdx="0" presStyleCnt="8" custScaleX="32116" custScaleY="129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5357AE2A-387D-49E2-B9D8-3E0DE203CD34}" type="pres">
      <dgm:prSet presAssocID="{10F54189-C723-4FEC-9B50-94BC1D9413F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6B49C6-14E0-40C4-B23F-0551E8F675F0}" type="pres">
      <dgm:prSet presAssocID="{41D4F58B-3B74-426D-974F-A9817323CC29}" presName="spacer" presStyleCnt="0"/>
      <dgm:spPr/>
    </dgm:pt>
    <dgm:pt modelId="{A97ACE20-D93D-451B-8E84-69EE92DF75B5}" type="pres">
      <dgm:prSet presAssocID="{8380A271-FD5F-4719-8C53-BF2E8BF42162}" presName="comp" presStyleCnt="0"/>
      <dgm:spPr/>
    </dgm:pt>
    <dgm:pt modelId="{5FE7A8A0-3F46-458D-9099-0507380A095C}" type="pres">
      <dgm:prSet presAssocID="{8380A271-FD5F-4719-8C53-BF2E8BF42162}" presName="box" presStyleLbl="node1" presStyleIdx="1" presStyleCnt="8"/>
      <dgm:spPr/>
      <dgm:t>
        <a:bodyPr/>
        <a:lstStyle/>
        <a:p>
          <a:endParaRPr lang="sk-SK"/>
        </a:p>
      </dgm:t>
    </dgm:pt>
    <dgm:pt modelId="{FCD9A1A0-981B-49C9-BBDB-52A10293C71F}" type="pres">
      <dgm:prSet presAssocID="{8380A271-FD5F-4719-8C53-BF2E8BF42162}" presName="img" presStyleLbl="fgImgPlace1" presStyleIdx="1" presStyleCnt="8" custScaleX="32116" custScaleY="1086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2522EA25-A55C-4C53-8A5D-E6FD7FB13297}" type="pres">
      <dgm:prSet presAssocID="{8380A271-FD5F-4719-8C53-BF2E8BF42162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2D28B51-A08A-4EB3-A6A1-D2462B9451A3}" type="pres">
      <dgm:prSet presAssocID="{4B9D82E9-65BC-449E-8D7C-A7CF4CB2635B}" presName="spacer" presStyleCnt="0"/>
      <dgm:spPr/>
    </dgm:pt>
    <dgm:pt modelId="{307921E8-44D0-49C4-94FD-CE34A2E4B8BD}" type="pres">
      <dgm:prSet presAssocID="{6F8D2472-1AFC-4B46-B6CE-F2DC66A64D8C}" presName="comp" presStyleCnt="0"/>
      <dgm:spPr/>
    </dgm:pt>
    <dgm:pt modelId="{6C89D81B-DD67-4CAE-98F8-8C61AF262C8A}" type="pres">
      <dgm:prSet presAssocID="{6F8D2472-1AFC-4B46-B6CE-F2DC66A64D8C}" presName="box" presStyleLbl="node1" presStyleIdx="2" presStyleCnt="8"/>
      <dgm:spPr/>
      <dgm:t>
        <a:bodyPr/>
        <a:lstStyle/>
        <a:p>
          <a:endParaRPr lang="sk-SK"/>
        </a:p>
      </dgm:t>
    </dgm:pt>
    <dgm:pt modelId="{4A007BD5-A7DA-4C2A-B2FA-0D136CD62340}" type="pres">
      <dgm:prSet presAssocID="{6F8D2472-1AFC-4B46-B6CE-F2DC66A64D8C}" presName="img" presStyleLbl="fgImgPlace1" presStyleIdx="2" presStyleCnt="8" custScaleX="32116" custScaleY="104138" custLinFactNeighborX="-1953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16FB47FC-7AC3-4127-B2CD-726DE94DAD9F}" type="pres">
      <dgm:prSet presAssocID="{6F8D2472-1AFC-4B46-B6CE-F2DC66A64D8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693BF3-7243-42A1-A45F-22BE0E80E4BF}" type="pres">
      <dgm:prSet presAssocID="{554CB26B-C361-42AC-9BF6-43C6DCA69BB0}" presName="spacer" presStyleCnt="0"/>
      <dgm:spPr/>
    </dgm:pt>
    <dgm:pt modelId="{5A3E1A26-9074-44CF-9498-F9028D9D14FB}" type="pres">
      <dgm:prSet presAssocID="{E548FEAC-7485-47AD-AA2C-73F6CB0D6EAE}" presName="comp" presStyleCnt="0"/>
      <dgm:spPr/>
    </dgm:pt>
    <dgm:pt modelId="{6349CB3E-65E2-491F-85B5-98DFE028545B}" type="pres">
      <dgm:prSet presAssocID="{E548FEAC-7485-47AD-AA2C-73F6CB0D6EAE}" presName="box" presStyleLbl="node1" presStyleIdx="3" presStyleCnt="8"/>
      <dgm:spPr/>
      <dgm:t>
        <a:bodyPr/>
        <a:lstStyle/>
        <a:p>
          <a:endParaRPr lang="sk-SK"/>
        </a:p>
      </dgm:t>
    </dgm:pt>
    <dgm:pt modelId="{27F82331-17DE-4A7A-86C6-7CFB2FD3B11C}" type="pres">
      <dgm:prSet presAssocID="{E548FEAC-7485-47AD-AA2C-73F6CB0D6EAE}" presName="img" presStyleLbl="fgImgPlace1" presStyleIdx="3" presStyleCnt="8" custScaleX="32116" custScaleY="115997" custLinFactY="36020" custLinFactNeighborX="-1953" custLinFactNeighborY="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CE2E6A5A-2573-4FC2-82C1-10894EDB8C16}" type="pres">
      <dgm:prSet presAssocID="{E548FEAC-7485-47AD-AA2C-73F6CB0D6EAE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82C2C08-1993-46BA-B4EB-8523DCEDD53C}" type="pres">
      <dgm:prSet presAssocID="{C8174761-2ABE-4991-8989-B17374B10727}" presName="spacer" presStyleCnt="0"/>
      <dgm:spPr/>
    </dgm:pt>
    <dgm:pt modelId="{8513DAF1-1564-421E-A86F-F63D51EB3552}" type="pres">
      <dgm:prSet presAssocID="{73FE2337-FEFD-4116-B41F-3B832ABB21D8}" presName="comp" presStyleCnt="0"/>
      <dgm:spPr/>
    </dgm:pt>
    <dgm:pt modelId="{53D1E4F1-C1B1-4F4D-B463-B65FEC7A6E04}" type="pres">
      <dgm:prSet presAssocID="{73FE2337-FEFD-4116-B41F-3B832ABB21D8}" presName="box" presStyleLbl="node1" presStyleIdx="4" presStyleCnt="8"/>
      <dgm:spPr/>
      <dgm:t>
        <a:bodyPr/>
        <a:lstStyle/>
        <a:p>
          <a:endParaRPr lang="sk-SK"/>
        </a:p>
      </dgm:t>
    </dgm:pt>
    <dgm:pt modelId="{C935C28F-4D16-48C8-B6D8-184D4A51C5BB}" type="pres">
      <dgm:prSet presAssocID="{73FE2337-FEFD-4116-B41F-3B832ABB21D8}" presName="img" presStyleLbl="fgImgPlace1" presStyleIdx="4" presStyleCnt="8" custScaleX="32116" custScaleY="109911" custLinFactNeighborX="-1953" custLinFactNeighborY="-573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D2830B59-D213-496D-9398-F200B8856896}" type="pres">
      <dgm:prSet presAssocID="{73FE2337-FEFD-4116-B41F-3B832ABB21D8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CB7001D-3E91-4560-B5DF-0CBBD9370966}" type="pres">
      <dgm:prSet presAssocID="{DABCFC01-FE63-45CE-805C-69A2AA0FBCD3}" presName="spacer" presStyleCnt="0"/>
      <dgm:spPr/>
    </dgm:pt>
    <dgm:pt modelId="{EE2320C0-385E-4589-BAAA-87D8EF3F2944}" type="pres">
      <dgm:prSet presAssocID="{80771A02-5EC9-40D3-8738-58BB66C0455D}" presName="comp" presStyleCnt="0"/>
      <dgm:spPr/>
    </dgm:pt>
    <dgm:pt modelId="{E4D418A4-780C-4AE9-8393-1B86CF444E5F}" type="pres">
      <dgm:prSet presAssocID="{80771A02-5EC9-40D3-8738-58BB66C0455D}" presName="box" presStyleLbl="node1" presStyleIdx="5" presStyleCnt="8"/>
      <dgm:spPr/>
      <dgm:t>
        <a:bodyPr/>
        <a:lstStyle/>
        <a:p>
          <a:endParaRPr lang="sk-SK"/>
        </a:p>
      </dgm:t>
    </dgm:pt>
    <dgm:pt modelId="{172AAEB5-9656-4EF6-A592-955C14B6F5E3}" type="pres">
      <dgm:prSet presAssocID="{80771A02-5EC9-40D3-8738-58BB66C0455D}" presName="img" presStyleLbl="fgImgPlace1" presStyleIdx="5" presStyleCnt="8" custScaleX="32116" custScaleY="115078" custLinFactNeighborX="-1953" custLinFactNeighborY="-476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F3E6C860-1CCC-4B7F-B762-81A5779BCFAA}" type="pres">
      <dgm:prSet presAssocID="{80771A02-5EC9-40D3-8738-58BB66C0455D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7E7029A-65DD-4170-A0FA-20FA47E0619C}" type="pres">
      <dgm:prSet presAssocID="{738BE099-5F25-4776-A976-EC9CF606D686}" presName="spacer" presStyleCnt="0"/>
      <dgm:spPr/>
    </dgm:pt>
    <dgm:pt modelId="{A3CCA83A-F6E3-4CCA-A608-99F52EA1AF20}" type="pres">
      <dgm:prSet presAssocID="{08C76D57-8609-46A8-A865-4370B07485C8}" presName="comp" presStyleCnt="0"/>
      <dgm:spPr/>
    </dgm:pt>
    <dgm:pt modelId="{C736D22B-909A-4620-8BFF-B96AF46E1B9B}" type="pres">
      <dgm:prSet presAssocID="{08C76D57-8609-46A8-A865-4370B07485C8}" presName="box" presStyleLbl="node1" presStyleIdx="6" presStyleCnt="8"/>
      <dgm:spPr/>
      <dgm:t>
        <a:bodyPr/>
        <a:lstStyle/>
        <a:p>
          <a:endParaRPr lang="sk-SK"/>
        </a:p>
      </dgm:t>
    </dgm:pt>
    <dgm:pt modelId="{93E02A92-E9B1-4B46-A2B6-7BEB9638ABE1}" type="pres">
      <dgm:prSet presAssocID="{08C76D57-8609-46A8-A865-4370B07485C8}" presName="img" presStyleLbl="fgImgPlace1" presStyleIdx="6" presStyleCnt="8" custScaleX="32116" custScaleY="123580" custLinFactNeighborX="-1953" custLinFactNeighborY="-380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A20D4317-5E5D-4471-A080-6F6A68E60D0B}" type="pres">
      <dgm:prSet presAssocID="{08C76D57-8609-46A8-A865-4370B07485C8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1B0C1F3-ABD2-4386-A89D-FB9B345A0E3C}" type="pres">
      <dgm:prSet presAssocID="{B9FF241B-8861-4B71-8739-A53DC6A455E8}" presName="spacer" presStyleCnt="0"/>
      <dgm:spPr/>
    </dgm:pt>
    <dgm:pt modelId="{D5D6AA8E-5847-4A05-A0CC-FAB511BD1B51}" type="pres">
      <dgm:prSet presAssocID="{15FC0955-8800-444C-856B-F8ECFEF32603}" presName="comp" presStyleCnt="0"/>
      <dgm:spPr/>
    </dgm:pt>
    <dgm:pt modelId="{8FB84DC5-EEB0-4D5A-9616-20014F17AF36}" type="pres">
      <dgm:prSet presAssocID="{15FC0955-8800-444C-856B-F8ECFEF32603}" presName="box" presStyleLbl="node1" presStyleIdx="7" presStyleCnt="8"/>
      <dgm:spPr/>
      <dgm:t>
        <a:bodyPr/>
        <a:lstStyle/>
        <a:p>
          <a:endParaRPr lang="sk-SK"/>
        </a:p>
      </dgm:t>
    </dgm:pt>
    <dgm:pt modelId="{8721CEE2-2357-40A8-AC37-5C4F4F1A43AF}" type="pres">
      <dgm:prSet presAssocID="{15FC0955-8800-444C-856B-F8ECFEF32603}" presName="img" presStyleLbl="fgImgPlace1" presStyleIdx="7" presStyleCnt="8" custScaleX="32116" custScaleY="123339" custLinFactNeighborX="-1953" custLinFactNeighborY="-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183CF6F-0F32-449C-A404-E931E1233169}" type="pres">
      <dgm:prSet presAssocID="{15FC0955-8800-444C-856B-F8ECFEF32603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951B7AB-A429-49A0-B05C-5043F612DB51}" type="presOf" srcId="{8380A271-FD5F-4719-8C53-BF2E8BF42162}" destId="{2522EA25-A55C-4C53-8A5D-E6FD7FB13297}" srcOrd="1" destOrd="0" presId="urn:microsoft.com/office/officeart/2005/8/layout/vList4#1"/>
    <dgm:cxn modelId="{C41A79F7-525C-484B-8F06-F98526D2F153}" srcId="{F8947B70-AC02-45E8-B685-DE2AC607C715}" destId="{80771A02-5EC9-40D3-8738-58BB66C0455D}" srcOrd="5" destOrd="0" parTransId="{4A602D10-5BBC-4B80-A805-1BD0A12C5CB5}" sibTransId="{738BE099-5F25-4776-A976-EC9CF606D686}"/>
    <dgm:cxn modelId="{63E7E584-2DEF-42EB-A84C-7114EFA9C7FF}" type="presOf" srcId="{80771A02-5EC9-40D3-8738-58BB66C0455D}" destId="{E4D418A4-780C-4AE9-8393-1B86CF444E5F}" srcOrd="0" destOrd="0" presId="urn:microsoft.com/office/officeart/2005/8/layout/vList4#1"/>
    <dgm:cxn modelId="{73F57CE0-9B9E-4F1D-8001-1F730340951F}" srcId="{F8947B70-AC02-45E8-B685-DE2AC607C715}" destId="{8380A271-FD5F-4719-8C53-BF2E8BF42162}" srcOrd="1" destOrd="0" parTransId="{B278F965-F521-4168-AED8-1A6012E619D6}" sibTransId="{4B9D82E9-65BC-449E-8D7C-A7CF4CB2635B}"/>
    <dgm:cxn modelId="{984E4ABC-3DAD-4D8C-AD4C-92CA7F15C9EE}" srcId="{F8947B70-AC02-45E8-B685-DE2AC607C715}" destId="{15FC0955-8800-444C-856B-F8ECFEF32603}" srcOrd="7" destOrd="0" parTransId="{1271593D-ABB3-4653-AA23-806815614E0E}" sibTransId="{F253885D-BA2C-49C4-8544-FC8752852FA6}"/>
    <dgm:cxn modelId="{5A4B958D-CB67-4D87-8EB7-8405E77C5613}" type="presOf" srcId="{15FC0955-8800-444C-856B-F8ECFEF32603}" destId="{8FB84DC5-EEB0-4D5A-9616-20014F17AF36}" srcOrd="0" destOrd="0" presId="urn:microsoft.com/office/officeart/2005/8/layout/vList4#1"/>
    <dgm:cxn modelId="{D0A071B2-B10A-433D-A529-09E99FD0E336}" type="presOf" srcId="{80771A02-5EC9-40D3-8738-58BB66C0455D}" destId="{F3E6C860-1CCC-4B7F-B762-81A5779BCFAA}" srcOrd="1" destOrd="0" presId="urn:microsoft.com/office/officeart/2005/8/layout/vList4#1"/>
    <dgm:cxn modelId="{82B502E2-29F2-4703-B4E9-ECC22FC8BDC0}" type="presOf" srcId="{F8947B70-AC02-45E8-B685-DE2AC607C715}" destId="{EE85AB5A-A065-4413-8EC1-E7051E77F6D3}" srcOrd="0" destOrd="0" presId="urn:microsoft.com/office/officeart/2005/8/layout/vList4#1"/>
    <dgm:cxn modelId="{0139B3D8-6286-41F4-B352-275B7C854C2A}" type="presOf" srcId="{E548FEAC-7485-47AD-AA2C-73F6CB0D6EAE}" destId="{CE2E6A5A-2573-4FC2-82C1-10894EDB8C16}" srcOrd="1" destOrd="0" presId="urn:microsoft.com/office/officeart/2005/8/layout/vList4#1"/>
    <dgm:cxn modelId="{911A03D6-2868-491B-A87B-ECBB36B4FC0E}" srcId="{F8947B70-AC02-45E8-B685-DE2AC607C715}" destId="{E548FEAC-7485-47AD-AA2C-73F6CB0D6EAE}" srcOrd="3" destOrd="0" parTransId="{23501152-B235-4256-876A-1415071F6EB9}" sibTransId="{C8174761-2ABE-4991-8989-B17374B10727}"/>
    <dgm:cxn modelId="{2E1E7A0A-C4BB-40CA-B538-E99515085FBA}" type="presOf" srcId="{73FE2337-FEFD-4116-B41F-3B832ABB21D8}" destId="{53D1E4F1-C1B1-4F4D-B463-B65FEC7A6E04}" srcOrd="0" destOrd="0" presId="urn:microsoft.com/office/officeart/2005/8/layout/vList4#1"/>
    <dgm:cxn modelId="{628B7AC0-4A78-4E2A-A7C8-BA669607F1BD}" type="presOf" srcId="{73FE2337-FEFD-4116-B41F-3B832ABB21D8}" destId="{D2830B59-D213-496D-9398-F200B8856896}" srcOrd="1" destOrd="0" presId="urn:microsoft.com/office/officeart/2005/8/layout/vList4#1"/>
    <dgm:cxn modelId="{50A9E259-C793-4A6F-B77E-557F3A00F0DA}" type="presOf" srcId="{10F54189-C723-4FEC-9B50-94BC1D9413FE}" destId="{5357AE2A-387D-49E2-B9D8-3E0DE203CD34}" srcOrd="1" destOrd="0" presId="urn:microsoft.com/office/officeart/2005/8/layout/vList4#1"/>
    <dgm:cxn modelId="{595330CE-39D7-4263-8D1B-2C5368E8E1BF}" srcId="{F8947B70-AC02-45E8-B685-DE2AC607C715}" destId="{6F8D2472-1AFC-4B46-B6CE-F2DC66A64D8C}" srcOrd="2" destOrd="0" parTransId="{1689F011-CB83-4D17-9A71-E8B439EEA985}" sibTransId="{554CB26B-C361-42AC-9BF6-43C6DCA69BB0}"/>
    <dgm:cxn modelId="{B630B030-8C7A-4BC8-B439-2B2798C11EED}" type="presOf" srcId="{6F8D2472-1AFC-4B46-B6CE-F2DC66A64D8C}" destId="{16FB47FC-7AC3-4127-B2CD-726DE94DAD9F}" srcOrd="1" destOrd="0" presId="urn:microsoft.com/office/officeart/2005/8/layout/vList4#1"/>
    <dgm:cxn modelId="{E66A613C-BC53-45F6-ABCB-73EE87BEBD1B}" srcId="{F8947B70-AC02-45E8-B685-DE2AC607C715}" destId="{08C76D57-8609-46A8-A865-4370B07485C8}" srcOrd="6" destOrd="0" parTransId="{7A3AC968-88EC-4D44-96EC-8094C6654417}" sibTransId="{B9FF241B-8861-4B71-8739-A53DC6A455E8}"/>
    <dgm:cxn modelId="{183D53B2-EEDE-4055-BC77-B8CCB93725BC}" type="presOf" srcId="{6F8D2472-1AFC-4B46-B6CE-F2DC66A64D8C}" destId="{6C89D81B-DD67-4CAE-98F8-8C61AF262C8A}" srcOrd="0" destOrd="0" presId="urn:microsoft.com/office/officeart/2005/8/layout/vList4#1"/>
    <dgm:cxn modelId="{8E624E0E-CFF7-4D7F-AA9A-03E83619E784}" type="presOf" srcId="{08C76D57-8609-46A8-A865-4370B07485C8}" destId="{C736D22B-909A-4620-8BFF-B96AF46E1B9B}" srcOrd="0" destOrd="0" presId="urn:microsoft.com/office/officeart/2005/8/layout/vList4#1"/>
    <dgm:cxn modelId="{BCAD7F39-8816-4D69-A8D6-DD2D1782C9B9}" type="presOf" srcId="{8380A271-FD5F-4719-8C53-BF2E8BF42162}" destId="{5FE7A8A0-3F46-458D-9099-0507380A095C}" srcOrd="0" destOrd="0" presId="urn:microsoft.com/office/officeart/2005/8/layout/vList4#1"/>
    <dgm:cxn modelId="{18D098EA-94C8-44CD-97CF-9FF8CA804E13}" type="presOf" srcId="{08C76D57-8609-46A8-A865-4370B07485C8}" destId="{A20D4317-5E5D-4471-A080-6F6A68E60D0B}" srcOrd="1" destOrd="0" presId="urn:microsoft.com/office/officeart/2005/8/layout/vList4#1"/>
    <dgm:cxn modelId="{A4D3FEE4-4740-4C39-A34A-D413A7E101FE}" type="presOf" srcId="{E548FEAC-7485-47AD-AA2C-73F6CB0D6EAE}" destId="{6349CB3E-65E2-491F-85B5-98DFE028545B}" srcOrd="0" destOrd="0" presId="urn:microsoft.com/office/officeart/2005/8/layout/vList4#1"/>
    <dgm:cxn modelId="{E9008BA0-08EF-40CA-B773-CF88F75B45AB}" srcId="{F8947B70-AC02-45E8-B685-DE2AC607C715}" destId="{10F54189-C723-4FEC-9B50-94BC1D9413FE}" srcOrd="0" destOrd="0" parTransId="{9B0A4B87-A782-4CB0-8F56-9712AA97F041}" sibTransId="{41D4F58B-3B74-426D-974F-A9817323CC29}"/>
    <dgm:cxn modelId="{ED1B5DC4-64EF-4C7E-A679-DBE21FA39054}" type="presOf" srcId="{15FC0955-8800-444C-856B-F8ECFEF32603}" destId="{B183CF6F-0F32-449C-A404-E931E1233169}" srcOrd="1" destOrd="0" presId="urn:microsoft.com/office/officeart/2005/8/layout/vList4#1"/>
    <dgm:cxn modelId="{5836CC9C-0AEA-4BE3-A6A6-93C519FC424D}" srcId="{F8947B70-AC02-45E8-B685-DE2AC607C715}" destId="{73FE2337-FEFD-4116-B41F-3B832ABB21D8}" srcOrd="4" destOrd="0" parTransId="{E2277675-1C32-4301-8CF9-49D08A55AEBC}" sibTransId="{DABCFC01-FE63-45CE-805C-69A2AA0FBCD3}"/>
    <dgm:cxn modelId="{F0EAEA4D-DF32-4581-8864-0AF0BD5AECFB}" type="presOf" srcId="{10F54189-C723-4FEC-9B50-94BC1D9413FE}" destId="{70561F48-C237-4235-972C-605BB1382326}" srcOrd="0" destOrd="0" presId="urn:microsoft.com/office/officeart/2005/8/layout/vList4#1"/>
    <dgm:cxn modelId="{A53C4BD3-5217-4F58-B0C3-B23410B7D716}" type="presParOf" srcId="{EE85AB5A-A065-4413-8EC1-E7051E77F6D3}" destId="{4F0C099E-0183-41A2-BD8E-4F5038527379}" srcOrd="0" destOrd="0" presId="urn:microsoft.com/office/officeart/2005/8/layout/vList4#1"/>
    <dgm:cxn modelId="{40A41F48-CCD7-4A18-ADFF-7F37984561A8}" type="presParOf" srcId="{4F0C099E-0183-41A2-BD8E-4F5038527379}" destId="{70561F48-C237-4235-972C-605BB1382326}" srcOrd="0" destOrd="0" presId="urn:microsoft.com/office/officeart/2005/8/layout/vList4#1"/>
    <dgm:cxn modelId="{19ED00D7-1BA4-4DDA-82D7-CA0B5E68202B}" type="presParOf" srcId="{4F0C099E-0183-41A2-BD8E-4F5038527379}" destId="{F2C19C77-EFB1-49F7-B47D-6C591A77B502}" srcOrd="1" destOrd="0" presId="urn:microsoft.com/office/officeart/2005/8/layout/vList4#1"/>
    <dgm:cxn modelId="{F5F4B572-0340-4D02-9642-C0C63214A056}" type="presParOf" srcId="{4F0C099E-0183-41A2-BD8E-4F5038527379}" destId="{5357AE2A-387D-49E2-B9D8-3E0DE203CD34}" srcOrd="2" destOrd="0" presId="urn:microsoft.com/office/officeart/2005/8/layout/vList4#1"/>
    <dgm:cxn modelId="{955B5FA5-5DBE-4F0A-BA3F-D84954FC47DC}" type="presParOf" srcId="{EE85AB5A-A065-4413-8EC1-E7051E77F6D3}" destId="{016B49C6-14E0-40C4-B23F-0551E8F675F0}" srcOrd="1" destOrd="0" presId="urn:microsoft.com/office/officeart/2005/8/layout/vList4#1"/>
    <dgm:cxn modelId="{4887D413-D404-4A4C-8F6E-7CB503B939F1}" type="presParOf" srcId="{EE85AB5A-A065-4413-8EC1-E7051E77F6D3}" destId="{A97ACE20-D93D-451B-8E84-69EE92DF75B5}" srcOrd="2" destOrd="0" presId="urn:microsoft.com/office/officeart/2005/8/layout/vList4#1"/>
    <dgm:cxn modelId="{9837CEFF-2851-42B2-8C06-EBF903D050B4}" type="presParOf" srcId="{A97ACE20-D93D-451B-8E84-69EE92DF75B5}" destId="{5FE7A8A0-3F46-458D-9099-0507380A095C}" srcOrd="0" destOrd="0" presId="urn:microsoft.com/office/officeart/2005/8/layout/vList4#1"/>
    <dgm:cxn modelId="{0F2C71BA-AA92-4211-81CE-F075E5962805}" type="presParOf" srcId="{A97ACE20-D93D-451B-8E84-69EE92DF75B5}" destId="{FCD9A1A0-981B-49C9-BBDB-52A10293C71F}" srcOrd="1" destOrd="0" presId="urn:microsoft.com/office/officeart/2005/8/layout/vList4#1"/>
    <dgm:cxn modelId="{E34CB146-C0D3-486F-9658-2A798239D04C}" type="presParOf" srcId="{A97ACE20-D93D-451B-8E84-69EE92DF75B5}" destId="{2522EA25-A55C-4C53-8A5D-E6FD7FB13297}" srcOrd="2" destOrd="0" presId="urn:microsoft.com/office/officeart/2005/8/layout/vList4#1"/>
    <dgm:cxn modelId="{F182C02B-6B3D-4C3C-8AA1-E1186A340B9F}" type="presParOf" srcId="{EE85AB5A-A065-4413-8EC1-E7051E77F6D3}" destId="{A2D28B51-A08A-4EB3-A6A1-D2462B9451A3}" srcOrd="3" destOrd="0" presId="urn:microsoft.com/office/officeart/2005/8/layout/vList4#1"/>
    <dgm:cxn modelId="{1F5EDBE3-949A-444A-9756-BA42EC7C06CC}" type="presParOf" srcId="{EE85AB5A-A065-4413-8EC1-E7051E77F6D3}" destId="{307921E8-44D0-49C4-94FD-CE34A2E4B8BD}" srcOrd="4" destOrd="0" presId="urn:microsoft.com/office/officeart/2005/8/layout/vList4#1"/>
    <dgm:cxn modelId="{E8F36504-445A-4190-90F3-FD2DE8D4CE2F}" type="presParOf" srcId="{307921E8-44D0-49C4-94FD-CE34A2E4B8BD}" destId="{6C89D81B-DD67-4CAE-98F8-8C61AF262C8A}" srcOrd="0" destOrd="0" presId="urn:microsoft.com/office/officeart/2005/8/layout/vList4#1"/>
    <dgm:cxn modelId="{29006301-1D9A-4FEB-B780-7B0FD7296789}" type="presParOf" srcId="{307921E8-44D0-49C4-94FD-CE34A2E4B8BD}" destId="{4A007BD5-A7DA-4C2A-B2FA-0D136CD62340}" srcOrd="1" destOrd="0" presId="urn:microsoft.com/office/officeart/2005/8/layout/vList4#1"/>
    <dgm:cxn modelId="{AC4D28E8-0641-497A-9FFB-FE17BE7977B7}" type="presParOf" srcId="{307921E8-44D0-49C4-94FD-CE34A2E4B8BD}" destId="{16FB47FC-7AC3-4127-B2CD-726DE94DAD9F}" srcOrd="2" destOrd="0" presId="urn:microsoft.com/office/officeart/2005/8/layout/vList4#1"/>
    <dgm:cxn modelId="{1D674E40-6B0A-4482-84B8-CA0E0132AA72}" type="presParOf" srcId="{EE85AB5A-A065-4413-8EC1-E7051E77F6D3}" destId="{37693BF3-7243-42A1-A45F-22BE0E80E4BF}" srcOrd="5" destOrd="0" presId="urn:microsoft.com/office/officeart/2005/8/layout/vList4#1"/>
    <dgm:cxn modelId="{CA4E22C3-9372-449F-9CA3-CA3C5CB7F46A}" type="presParOf" srcId="{EE85AB5A-A065-4413-8EC1-E7051E77F6D3}" destId="{5A3E1A26-9074-44CF-9498-F9028D9D14FB}" srcOrd="6" destOrd="0" presId="urn:microsoft.com/office/officeart/2005/8/layout/vList4#1"/>
    <dgm:cxn modelId="{B28E3AC3-ACB7-4EA5-BF08-FA243A782F92}" type="presParOf" srcId="{5A3E1A26-9074-44CF-9498-F9028D9D14FB}" destId="{6349CB3E-65E2-491F-85B5-98DFE028545B}" srcOrd="0" destOrd="0" presId="urn:microsoft.com/office/officeart/2005/8/layout/vList4#1"/>
    <dgm:cxn modelId="{55FEB293-3A87-4D22-A028-D90526560A6B}" type="presParOf" srcId="{5A3E1A26-9074-44CF-9498-F9028D9D14FB}" destId="{27F82331-17DE-4A7A-86C6-7CFB2FD3B11C}" srcOrd="1" destOrd="0" presId="urn:microsoft.com/office/officeart/2005/8/layout/vList4#1"/>
    <dgm:cxn modelId="{C769A05E-FB6A-499E-B790-3668922DBBC0}" type="presParOf" srcId="{5A3E1A26-9074-44CF-9498-F9028D9D14FB}" destId="{CE2E6A5A-2573-4FC2-82C1-10894EDB8C16}" srcOrd="2" destOrd="0" presId="urn:microsoft.com/office/officeart/2005/8/layout/vList4#1"/>
    <dgm:cxn modelId="{E3CBA3FD-4FFB-495F-B737-59568D5CA0AF}" type="presParOf" srcId="{EE85AB5A-A065-4413-8EC1-E7051E77F6D3}" destId="{B82C2C08-1993-46BA-B4EB-8523DCEDD53C}" srcOrd="7" destOrd="0" presId="urn:microsoft.com/office/officeart/2005/8/layout/vList4#1"/>
    <dgm:cxn modelId="{C8213115-C458-45E9-8FDA-35251F20F6F2}" type="presParOf" srcId="{EE85AB5A-A065-4413-8EC1-E7051E77F6D3}" destId="{8513DAF1-1564-421E-A86F-F63D51EB3552}" srcOrd="8" destOrd="0" presId="urn:microsoft.com/office/officeart/2005/8/layout/vList4#1"/>
    <dgm:cxn modelId="{96116281-58DD-49A5-B044-90E04680E6D3}" type="presParOf" srcId="{8513DAF1-1564-421E-A86F-F63D51EB3552}" destId="{53D1E4F1-C1B1-4F4D-B463-B65FEC7A6E04}" srcOrd="0" destOrd="0" presId="urn:microsoft.com/office/officeart/2005/8/layout/vList4#1"/>
    <dgm:cxn modelId="{5CC37174-95D7-4E95-A8D4-64C84EC693D9}" type="presParOf" srcId="{8513DAF1-1564-421E-A86F-F63D51EB3552}" destId="{C935C28F-4D16-48C8-B6D8-184D4A51C5BB}" srcOrd="1" destOrd="0" presId="urn:microsoft.com/office/officeart/2005/8/layout/vList4#1"/>
    <dgm:cxn modelId="{0C4FD876-B22A-43B9-A58F-366CD40BE01D}" type="presParOf" srcId="{8513DAF1-1564-421E-A86F-F63D51EB3552}" destId="{D2830B59-D213-496D-9398-F200B8856896}" srcOrd="2" destOrd="0" presId="urn:microsoft.com/office/officeart/2005/8/layout/vList4#1"/>
    <dgm:cxn modelId="{CD2763D7-61CA-4EFE-8A19-0D5363E49E48}" type="presParOf" srcId="{EE85AB5A-A065-4413-8EC1-E7051E77F6D3}" destId="{8CB7001D-3E91-4560-B5DF-0CBBD9370966}" srcOrd="9" destOrd="0" presId="urn:microsoft.com/office/officeart/2005/8/layout/vList4#1"/>
    <dgm:cxn modelId="{7B422AF6-8D1C-4FB3-A222-3CF1036406DC}" type="presParOf" srcId="{EE85AB5A-A065-4413-8EC1-E7051E77F6D3}" destId="{EE2320C0-385E-4589-BAAA-87D8EF3F2944}" srcOrd="10" destOrd="0" presId="urn:microsoft.com/office/officeart/2005/8/layout/vList4#1"/>
    <dgm:cxn modelId="{69F7E8F3-BEC0-4928-9F38-255944AFD563}" type="presParOf" srcId="{EE2320C0-385E-4589-BAAA-87D8EF3F2944}" destId="{E4D418A4-780C-4AE9-8393-1B86CF444E5F}" srcOrd="0" destOrd="0" presId="urn:microsoft.com/office/officeart/2005/8/layout/vList4#1"/>
    <dgm:cxn modelId="{347DE8B5-CAC4-428D-8DD7-BFFAA18D2061}" type="presParOf" srcId="{EE2320C0-385E-4589-BAAA-87D8EF3F2944}" destId="{172AAEB5-9656-4EF6-A592-955C14B6F5E3}" srcOrd="1" destOrd="0" presId="urn:microsoft.com/office/officeart/2005/8/layout/vList4#1"/>
    <dgm:cxn modelId="{278D747E-D33B-4BC5-9057-1709194E04B4}" type="presParOf" srcId="{EE2320C0-385E-4589-BAAA-87D8EF3F2944}" destId="{F3E6C860-1CCC-4B7F-B762-81A5779BCFAA}" srcOrd="2" destOrd="0" presId="urn:microsoft.com/office/officeart/2005/8/layout/vList4#1"/>
    <dgm:cxn modelId="{DD7D07C9-FE2E-4AFC-BB0D-890E8A14285A}" type="presParOf" srcId="{EE85AB5A-A065-4413-8EC1-E7051E77F6D3}" destId="{F7E7029A-65DD-4170-A0FA-20FA47E0619C}" srcOrd="11" destOrd="0" presId="urn:microsoft.com/office/officeart/2005/8/layout/vList4#1"/>
    <dgm:cxn modelId="{235A7156-7351-40C3-A29E-030FCF69C432}" type="presParOf" srcId="{EE85AB5A-A065-4413-8EC1-E7051E77F6D3}" destId="{A3CCA83A-F6E3-4CCA-A608-99F52EA1AF20}" srcOrd="12" destOrd="0" presId="urn:microsoft.com/office/officeart/2005/8/layout/vList4#1"/>
    <dgm:cxn modelId="{CA8DFFF0-E157-4CB2-8539-845421A5DDE2}" type="presParOf" srcId="{A3CCA83A-F6E3-4CCA-A608-99F52EA1AF20}" destId="{C736D22B-909A-4620-8BFF-B96AF46E1B9B}" srcOrd="0" destOrd="0" presId="urn:microsoft.com/office/officeart/2005/8/layout/vList4#1"/>
    <dgm:cxn modelId="{AAEB1741-B835-4CDD-8D3E-8587B61E45E3}" type="presParOf" srcId="{A3CCA83A-F6E3-4CCA-A608-99F52EA1AF20}" destId="{93E02A92-E9B1-4B46-A2B6-7BEB9638ABE1}" srcOrd="1" destOrd="0" presId="urn:microsoft.com/office/officeart/2005/8/layout/vList4#1"/>
    <dgm:cxn modelId="{0A9854A4-BA06-4997-9D5A-3165BA341645}" type="presParOf" srcId="{A3CCA83A-F6E3-4CCA-A608-99F52EA1AF20}" destId="{A20D4317-5E5D-4471-A080-6F6A68E60D0B}" srcOrd="2" destOrd="0" presId="urn:microsoft.com/office/officeart/2005/8/layout/vList4#1"/>
    <dgm:cxn modelId="{A8F4FB1E-4DD5-417D-8EF2-2AAFF391C1AE}" type="presParOf" srcId="{EE85AB5A-A065-4413-8EC1-E7051E77F6D3}" destId="{71B0C1F3-ABD2-4386-A89D-FB9B345A0E3C}" srcOrd="13" destOrd="0" presId="urn:microsoft.com/office/officeart/2005/8/layout/vList4#1"/>
    <dgm:cxn modelId="{B9146F06-FA74-4113-B77E-FAEEF48AFFDB}" type="presParOf" srcId="{EE85AB5A-A065-4413-8EC1-E7051E77F6D3}" destId="{D5D6AA8E-5847-4A05-A0CC-FAB511BD1B51}" srcOrd="14" destOrd="0" presId="urn:microsoft.com/office/officeart/2005/8/layout/vList4#1"/>
    <dgm:cxn modelId="{E2E4F3B0-D773-4E7C-9881-11F33C65B44A}" type="presParOf" srcId="{D5D6AA8E-5847-4A05-A0CC-FAB511BD1B51}" destId="{8FB84DC5-EEB0-4D5A-9616-20014F17AF36}" srcOrd="0" destOrd="0" presId="urn:microsoft.com/office/officeart/2005/8/layout/vList4#1"/>
    <dgm:cxn modelId="{9AC9EB13-9974-4AE2-A18A-521C09EC3488}" type="presParOf" srcId="{D5D6AA8E-5847-4A05-A0CC-FAB511BD1B51}" destId="{8721CEE2-2357-40A8-AC37-5C4F4F1A43AF}" srcOrd="1" destOrd="0" presId="urn:microsoft.com/office/officeart/2005/8/layout/vList4#1"/>
    <dgm:cxn modelId="{FAD8C4E5-623A-4437-8152-76C8BCC93DCD}" type="presParOf" srcId="{D5D6AA8E-5847-4A05-A0CC-FAB511BD1B51}" destId="{B183CF6F-0F32-449C-A404-E931E123316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30A1-C50C-4E52-AD07-7060FCAACBE6}">
      <dsp:nvSpPr>
        <dsp:cNvPr id="0" name=""/>
        <dsp:cNvSpPr/>
      </dsp:nvSpPr>
      <dsp:spPr>
        <a:xfrm>
          <a:off x="0" y="378573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DCDD-6E58-48F7-B2A2-4D92BDDBA75E}">
      <dsp:nvSpPr>
        <dsp:cNvPr id="0" name=""/>
        <dsp:cNvSpPr/>
      </dsp:nvSpPr>
      <dsp:spPr>
        <a:xfrm>
          <a:off x="371477" y="9573"/>
          <a:ext cx="5200686" cy="73800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11 oblastí</a:t>
          </a:r>
        </a:p>
      </dsp:txBody>
      <dsp:txXfrm>
        <a:off x="407503" y="45599"/>
        <a:ext cx="5128634" cy="665948"/>
      </dsp:txXfrm>
    </dsp:sp>
    <dsp:sp modelId="{4F6D7074-18B8-4C13-88D9-306392958FF3}">
      <dsp:nvSpPr>
        <dsp:cNvPr id="0" name=""/>
        <dsp:cNvSpPr/>
      </dsp:nvSpPr>
      <dsp:spPr>
        <a:xfrm>
          <a:off x="0" y="1512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E7E2-9D31-40E9-8CFE-87CF71554E47}">
      <dsp:nvSpPr>
        <dsp:cNvPr id="0" name=""/>
        <dsp:cNvSpPr/>
      </dsp:nvSpPr>
      <dsp:spPr>
        <a:xfrm>
          <a:off x="371477" y="1143574"/>
          <a:ext cx="5200686" cy="7380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110 indikátorov</a:t>
          </a:r>
          <a:endParaRPr lang="sk-SK" sz="2500" kern="1200" dirty="0"/>
        </a:p>
      </dsp:txBody>
      <dsp:txXfrm>
        <a:off x="407503" y="1179600"/>
        <a:ext cx="5128634" cy="665948"/>
      </dsp:txXfrm>
    </dsp:sp>
    <dsp:sp modelId="{683CB0DC-1C22-4B22-9438-5DFCE44B4675}">
      <dsp:nvSpPr>
        <dsp:cNvPr id="0" name=""/>
        <dsp:cNvSpPr/>
      </dsp:nvSpPr>
      <dsp:spPr>
        <a:xfrm>
          <a:off x="0" y="2646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5139-CE7E-49CB-A632-53198B72AF04}">
      <dsp:nvSpPr>
        <dsp:cNvPr id="0" name=""/>
        <dsp:cNvSpPr/>
      </dsp:nvSpPr>
      <dsp:spPr>
        <a:xfrm>
          <a:off x="371477" y="2277574"/>
          <a:ext cx="5200686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8 typov zdrojov dát</a:t>
          </a:r>
          <a:endParaRPr lang="sk-SK" sz="2500" kern="1200" dirty="0"/>
        </a:p>
      </dsp:txBody>
      <dsp:txXfrm>
        <a:off x="407503" y="2313600"/>
        <a:ext cx="512863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754F0-68A2-41DC-B744-E3187EF020BF}">
      <dsp:nvSpPr>
        <dsp:cNvPr id="0" name=""/>
        <dsp:cNvSpPr/>
      </dsp:nvSpPr>
      <dsp:spPr>
        <a:xfrm>
          <a:off x="1777" y="569942"/>
          <a:ext cx="2633355" cy="658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0 žúp</a:t>
          </a:r>
          <a:endParaRPr lang="sk-SK" sz="3700" kern="1200" dirty="0"/>
        </a:p>
      </dsp:txBody>
      <dsp:txXfrm>
        <a:off x="21059" y="589224"/>
        <a:ext cx="2594791" cy="619774"/>
      </dsp:txXfrm>
    </dsp:sp>
    <dsp:sp modelId="{B29D8AA6-D348-453F-B89A-F33D5FA915B0}">
      <dsp:nvSpPr>
        <dsp:cNvPr id="0" name=""/>
        <dsp:cNvSpPr/>
      </dsp:nvSpPr>
      <dsp:spPr>
        <a:xfrm rot="5400000">
          <a:off x="1260850" y="1285886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4FD3-ACA6-4770-A302-D21BD26CE202}">
      <dsp:nvSpPr>
        <dsp:cNvPr id="0" name=""/>
        <dsp:cNvSpPr/>
      </dsp:nvSpPr>
      <dsp:spPr>
        <a:xfrm>
          <a:off x="1777" y="1458699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zverejňuje zápisnice z výberových konaní</a:t>
          </a:r>
          <a:endParaRPr lang="sk-SK" sz="1600" kern="1200" dirty="0"/>
        </a:p>
      </dsp:txBody>
      <dsp:txXfrm>
        <a:off x="21059" y="1477981"/>
        <a:ext cx="2594791" cy="619774"/>
      </dsp:txXfrm>
    </dsp:sp>
    <dsp:sp modelId="{B7386DD8-95E8-4F2A-BF36-2AA3C36477D7}">
      <dsp:nvSpPr>
        <dsp:cNvPr id="0" name=""/>
        <dsp:cNvSpPr/>
      </dsp:nvSpPr>
      <dsp:spPr>
        <a:xfrm rot="5400000">
          <a:off x="1260850" y="2174643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2C20D-DD33-49C0-9A01-1BFBEC769152}">
      <dsp:nvSpPr>
        <dsp:cNvPr id="0" name=""/>
        <dsp:cNvSpPr/>
      </dsp:nvSpPr>
      <dsp:spPr>
        <a:xfrm>
          <a:off x="1777" y="2347457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má prijatý </a:t>
          </a:r>
          <a:r>
            <a:rPr lang="sk-SK" sz="1400" kern="1200" dirty="0" smtClean="0"/>
            <a:t>etický</a:t>
          </a:r>
          <a:r>
            <a:rPr lang="sk-SK" sz="1600" kern="1200" dirty="0" smtClean="0"/>
            <a:t> kódex volených predstaviteľov</a:t>
          </a:r>
          <a:endParaRPr lang="sk-SK" sz="1600" kern="1200" dirty="0"/>
        </a:p>
      </dsp:txBody>
      <dsp:txXfrm>
        <a:off x="21059" y="2366739"/>
        <a:ext cx="2594791" cy="619774"/>
      </dsp:txXfrm>
    </dsp:sp>
    <dsp:sp modelId="{196CD927-5A3B-4BC5-B0FD-8A3AB5BCE775}">
      <dsp:nvSpPr>
        <dsp:cNvPr id="0" name=""/>
        <dsp:cNvSpPr/>
      </dsp:nvSpPr>
      <dsp:spPr>
        <a:xfrm rot="5400000">
          <a:off x="1260850" y="3063400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B9A9C-F190-4AFC-8EA6-FF511F0E74A2}">
      <dsp:nvSpPr>
        <dsp:cNvPr id="0" name=""/>
        <dsp:cNvSpPr/>
      </dsp:nvSpPr>
      <dsp:spPr>
        <a:xfrm>
          <a:off x="1777" y="3236214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zverejňuje hodnotiace tabuľky k projektom, ktorým bola (nepridelená dotácia)</a:t>
          </a:r>
          <a:endParaRPr lang="sk-SK" sz="1600" kern="1200" dirty="0"/>
        </a:p>
      </dsp:txBody>
      <dsp:txXfrm>
        <a:off x="21059" y="3255496"/>
        <a:ext cx="2594791" cy="619774"/>
      </dsp:txXfrm>
    </dsp:sp>
    <dsp:sp modelId="{EC4054B5-F7BA-48B3-94AB-9814855998A0}">
      <dsp:nvSpPr>
        <dsp:cNvPr id="0" name=""/>
        <dsp:cNvSpPr/>
      </dsp:nvSpPr>
      <dsp:spPr>
        <a:xfrm>
          <a:off x="3003802" y="569942"/>
          <a:ext cx="2633355" cy="658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1 župa</a:t>
          </a:r>
          <a:endParaRPr lang="sk-SK" sz="3700" kern="1200" dirty="0"/>
        </a:p>
      </dsp:txBody>
      <dsp:txXfrm>
        <a:off x="3023084" y="589224"/>
        <a:ext cx="2594791" cy="619774"/>
      </dsp:txXfrm>
    </dsp:sp>
    <dsp:sp modelId="{B6AFB968-4597-4DA5-829F-7EE50EACAC3F}">
      <dsp:nvSpPr>
        <dsp:cNvPr id="0" name=""/>
        <dsp:cNvSpPr/>
      </dsp:nvSpPr>
      <dsp:spPr>
        <a:xfrm rot="5400000">
          <a:off x="4262875" y="1285886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7C5B-1636-4230-90BE-8B34D57B9E2C}">
      <dsp:nvSpPr>
        <dsp:cNvPr id="0" name=""/>
        <dsp:cNvSpPr/>
      </dsp:nvSpPr>
      <dsp:spPr>
        <a:xfrm>
          <a:off x="3003802" y="1458699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zverejňuje výsledky verejných obchodných súťaží</a:t>
          </a:r>
          <a:endParaRPr lang="sk-SK" sz="1600" kern="1200" dirty="0"/>
        </a:p>
      </dsp:txBody>
      <dsp:txXfrm>
        <a:off x="3023084" y="1477981"/>
        <a:ext cx="2594791" cy="619774"/>
      </dsp:txXfrm>
    </dsp:sp>
    <dsp:sp modelId="{D519B072-B130-49AC-86DA-3FA1CEC3DC60}">
      <dsp:nvSpPr>
        <dsp:cNvPr id="0" name=""/>
        <dsp:cNvSpPr/>
      </dsp:nvSpPr>
      <dsp:spPr>
        <a:xfrm rot="5400000">
          <a:off x="4262875" y="2174643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AEE9B-0134-4FC2-9F76-1EDCEEDADC09}">
      <dsp:nvSpPr>
        <dsp:cNvPr id="0" name=""/>
        <dsp:cNvSpPr/>
      </dsp:nvSpPr>
      <dsp:spPr>
        <a:xfrm>
          <a:off x="3003802" y="2347457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realizuje výberové konania vždy aj na miesta referentov</a:t>
          </a:r>
          <a:endParaRPr lang="sk-SK" sz="1600" kern="1200" dirty="0"/>
        </a:p>
      </dsp:txBody>
      <dsp:txXfrm>
        <a:off x="3023084" y="2366739"/>
        <a:ext cx="2594791" cy="619774"/>
      </dsp:txXfrm>
    </dsp:sp>
    <dsp:sp modelId="{B315492F-FC20-4AFC-82F7-661B164A4625}">
      <dsp:nvSpPr>
        <dsp:cNvPr id="0" name=""/>
        <dsp:cNvSpPr/>
      </dsp:nvSpPr>
      <dsp:spPr>
        <a:xfrm rot="5400000">
          <a:off x="4262875" y="3063400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3C97-FD72-451B-BB84-24F79D2846C0}">
      <dsp:nvSpPr>
        <dsp:cNvPr id="0" name=""/>
        <dsp:cNvSpPr/>
      </dsp:nvSpPr>
      <dsp:spPr>
        <a:xfrm>
          <a:off x="3003802" y="3236214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má rovnaké pravidlá pri zmenách rozpočtu ako pri návrhu rozpočtu</a:t>
          </a:r>
          <a:endParaRPr lang="sk-SK" sz="1600" kern="1200" dirty="0"/>
        </a:p>
      </dsp:txBody>
      <dsp:txXfrm>
        <a:off x="3023084" y="3255496"/>
        <a:ext cx="2594791" cy="619774"/>
      </dsp:txXfrm>
    </dsp:sp>
    <dsp:sp modelId="{71149F05-1D8F-4695-B3A9-988260032815}">
      <dsp:nvSpPr>
        <dsp:cNvPr id="0" name=""/>
        <dsp:cNvSpPr/>
      </dsp:nvSpPr>
      <dsp:spPr>
        <a:xfrm>
          <a:off x="6005827" y="569942"/>
          <a:ext cx="2633355" cy="658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8 žúp</a:t>
          </a:r>
          <a:endParaRPr lang="sk-SK" sz="3700" kern="1200" dirty="0"/>
        </a:p>
      </dsp:txBody>
      <dsp:txXfrm>
        <a:off x="6025109" y="589224"/>
        <a:ext cx="2594791" cy="619774"/>
      </dsp:txXfrm>
    </dsp:sp>
    <dsp:sp modelId="{572CACB2-9864-4CAD-86B4-4B10277BF67A}">
      <dsp:nvSpPr>
        <dsp:cNvPr id="0" name=""/>
        <dsp:cNvSpPr/>
      </dsp:nvSpPr>
      <dsp:spPr>
        <a:xfrm rot="5400000">
          <a:off x="7264900" y="1285886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B5507-0E4F-4CCA-A92A-64D90C61D70F}">
      <dsp:nvSpPr>
        <dsp:cNvPr id="0" name=""/>
        <dsp:cNvSpPr/>
      </dsp:nvSpPr>
      <dsp:spPr>
        <a:xfrm>
          <a:off x="6005827" y="1458699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zverejňuje materiály na rokovanie zastupiteľstva aspoň 2 dni pred rokovaním</a:t>
          </a:r>
          <a:endParaRPr lang="sk-SK" sz="1600" kern="1200" dirty="0"/>
        </a:p>
      </dsp:txBody>
      <dsp:txXfrm>
        <a:off x="6025109" y="1477981"/>
        <a:ext cx="2594791" cy="619774"/>
      </dsp:txXfrm>
    </dsp:sp>
    <dsp:sp modelId="{1ADB8398-ED01-4380-A5ED-721095B97ED2}">
      <dsp:nvSpPr>
        <dsp:cNvPr id="0" name=""/>
        <dsp:cNvSpPr/>
      </dsp:nvSpPr>
      <dsp:spPr>
        <a:xfrm rot="5400000">
          <a:off x="7264900" y="2174643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2560C-70D7-4B06-82CA-422EA56D47A6}">
      <dsp:nvSpPr>
        <dsp:cNvPr id="0" name=""/>
        <dsp:cNvSpPr/>
      </dsp:nvSpPr>
      <dsp:spPr>
        <a:xfrm>
          <a:off x="6005827" y="2347457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ponúka možnosť zasielania noviniek mailom alebo cez RSS</a:t>
          </a:r>
          <a:endParaRPr lang="sk-SK" sz="1600" kern="1200" dirty="0"/>
        </a:p>
      </dsp:txBody>
      <dsp:txXfrm>
        <a:off x="6025109" y="2366739"/>
        <a:ext cx="2594791" cy="619774"/>
      </dsp:txXfrm>
    </dsp:sp>
    <dsp:sp modelId="{9B043068-D0F3-4CF4-BB3A-3ABEF0834806}">
      <dsp:nvSpPr>
        <dsp:cNvPr id="0" name=""/>
        <dsp:cNvSpPr/>
      </dsp:nvSpPr>
      <dsp:spPr>
        <a:xfrm rot="5400000">
          <a:off x="7264900" y="3063400"/>
          <a:ext cx="115209" cy="1152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3B714-B0FD-43FB-BD9D-E3D4C5C59890}">
      <dsp:nvSpPr>
        <dsp:cNvPr id="0" name=""/>
        <dsp:cNvSpPr/>
      </dsp:nvSpPr>
      <dsp:spPr>
        <a:xfrm>
          <a:off x="6005827" y="3236214"/>
          <a:ext cx="2633355" cy="658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má vytvorený mechanizmus na nahlasovanie nekalých praktík</a:t>
          </a:r>
          <a:endParaRPr lang="sk-SK" sz="1600" kern="1200" dirty="0"/>
        </a:p>
      </dsp:txBody>
      <dsp:txXfrm>
        <a:off x="6025109" y="3255496"/>
        <a:ext cx="2594791" cy="619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9B3AB-FB3C-40EA-B4A2-3CFA47EC89DC}">
      <dsp:nvSpPr>
        <dsp:cNvPr id="0" name=""/>
        <dsp:cNvSpPr/>
      </dsp:nvSpPr>
      <dsp:spPr>
        <a:xfrm>
          <a:off x="4184" y="0"/>
          <a:ext cx="2510842" cy="2071646"/>
        </a:xfrm>
        <a:prstGeom prst="up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42F79-1D62-4EE0-A1FD-E12EE7F92421}">
      <dsp:nvSpPr>
        <dsp:cNvPr id="0" name=""/>
        <dsp:cNvSpPr/>
      </dsp:nvSpPr>
      <dsp:spPr>
        <a:xfrm>
          <a:off x="2427111" y="356126"/>
          <a:ext cx="5181502" cy="141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kern="1200" dirty="0" smtClean="0">
              <a:solidFill>
                <a:srgbClr val="00B050"/>
              </a:solidFill>
              <a:effectLst/>
            </a:rPr>
            <a:t>+18,02% </a:t>
          </a:r>
          <a:r>
            <a:rPr lang="sk-SK" sz="2800" kern="1200" dirty="0" smtClean="0"/>
            <a:t>Trenčianska župa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			(0 miest)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kern="1200" dirty="0" smtClean="0">
              <a:solidFill>
                <a:srgbClr val="00B050"/>
              </a:solidFill>
              <a:effectLst/>
            </a:rPr>
            <a:t>+15,70% </a:t>
          </a:r>
          <a:r>
            <a:rPr lang="sk-SK" sz="2800" kern="1200" dirty="0" smtClean="0"/>
            <a:t>Žilinská župa </a:t>
          </a:r>
          <a:r>
            <a:rPr lang="sk-SK" sz="2000" kern="1200" dirty="0" smtClean="0"/>
            <a:t>(</a:t>
          </a:r>
          <a:r>
            <a:rPr lang="sk-SK" sz="2000" b="1" i="0" kern="1200" baseline="0" dirty="0" smtClean="0">
              <a:solidFill>
                <a:srgbClr val="00B050"/>
              </a:solidFill>
            </a:rPr>
            <a:t>+4</a:t>
          </a:r>
          <a:r>
            <a:rPr lang="sk-SK" sz="2000" kern="1200" dirty="0" smtClean="0"/>
            <a:t> miesta)</a:t>
          </a:r>
          <a:endParaRPr lang="sk-SK" sz="2000" kern="1200" dirty="0"/>
        </a:p>
      </dsp:txBody>
      <dsp:txXfrm>
        <a:off x="2427111" y="356126"/>
        <a:ext cx="5181502" cy="1416115"/>
      </dsp:txXfrm>
    </dsp:sp>
    <dsp:sp modelId="{C8AA3BAF-22F2-4C73-9CE7-7C0F3C1DF986}">
      <dsp:nvSpPr>
        <dsp:cNvPr id="0" name=""/>
        <dsp:cNvSpPr/>
      </dsp:nvSpPr>
      <dsp:spPr>
        <a:xfrm>
          <a:off x="757437" y="2244284"/>
          <a:ext cx="2510842" cy="2071646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597DC-8ED4-431C-875E-55A7463EA3C8}">
      <dsp:nvSpPr>
        <dsp:cNvPr id="0" name=""/>
        <dsp:cNvSpPr/>
      </dsp:nvSpPr>
      <dsp:spPr>
        <a:xfrm>
          <a:off x="3343605" y="2244284"/>
          <a:ext cx="4260823" cy="2071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rgbClr val="FF0000"/>
              </a:solidFill>
              <a:effectLst/>
            </a:rPr>
            <a:t>-11,11% </a:t>
          </a:r>
          <a:r>
            <a:rPr lang="sk-SK" sz="2800" kern="1200" dirty="0" smtClean="0"/>
            <a:t>Banskobystrická župa </a:t>
          </a:r>
          <a:r>
            <a:rPr lang="sk-SK" sz="2000" kern="1200" dirty="0" smtClean="0"/>
            <a:t>(0 miest)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rgbClr val="FF0000"/>
              </a:solidFill>
              <a:effectLst/>
            </a:rPr>
            <a:t>-7,49% </a:t>
          </a:r>
          <a:r>
            <a:rPr lang="sk-SK" sz="2800" kern="1200" dirty="0" smtClean="0"/>
            <a:t>Bratislavská župa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(</a:t>
          </a:r>
          <a:r>
            <a:rPr lang="sk-SK" sz="2000" b="1" i="0" kern="1200" baseline="0" dirty="0" smtClean="0">
              <a:solidFill>
                <a:srgbClr val="FF0000"/>
              </a:solidFill>
            </a:rPr>
            <a:t>-2</a:t>
          </a:r>
          <a:r>
            <a:rPr lang="sk-SK" sz="2000" kern="1200" dirty="0" smtClean="0"/>
            <a:t> miesta)</a:t>
          </a:r>
          <a:endParaRPr lang="sk-SK" sz="2000" kern="1200" dirty="0"/>
        </a:p>
      </dsp:txBody>
      <dsp:txXfrm>
        <a:off x="3343605" y="2244284"/>
        <a:ext cx="4260823" cy="2071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61F48-C237-4235-972C-605BB1382326}">
      <dsp:nvSpPr>
        <dsp:cNvPr id="0" name=""/>
        <dsp:cNvSpPr/>
      </dsp:nvSpPr>
      <dsp:spPr>
        <a:xfrm>
          <a:off x="0" y="9867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1. Banskobystrická župa – </a:t>
          </a:r>
          <a:r>
            <a:rPr lang="sk-SK" sz="1900" b="1" kern="1200" dirty="0" smtClean="0"/>
            <a:t>56,00% 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FF0000"/>
              </a:solidFill>
            </a:rPr>
            <a:t>-11,11%</a:t>
          </a:r>
          <a:r>
            <a:rPr lang="sk-SK" sz="1900" b="1" kern="1200" dirty="0" smtClean="0">
              <a:solidFill>
                <a:schemeClr val="bg1"/>
              </a:solidFill>
            </a:rPr>
            <a:t>)</a:t>
          </a:r>
          <a:r>
            <a:rPr lang="sk-SK" sz="1900" kern="1200" dirty="0" smtClean="0"/>
            <a:t>	(0)</a:t>
          </a:r>
          <a:endParaRPr lang="sk-SK" sz="1900" b="1" kern="1200" dirty="0"/>
        </a:p>
      </dsp:txBody>
      <dsp:txXfrm>
        <a:off x="1691934" y="9867"/>
        <a:ext cx="6516529" cy="502412"/>
      </dsp:txXfrm>
    </dsp:sp>
    <dsp:sp modelId="{F2C19C77-EFB1-49F7-B47D-6C591A77B502}">
      <dsp:nvSpPr>
        <dsp:cNvPr id="0" name=""/>
        <dsp:cNvSpPr/>
      </dsp:nvSpPr>
      <dsp:spPr>
        <a:xfrm>
          <a:off x="607464" y="0"/>
          <a:ext cx="527246" cy="52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7A8A0-3F46-458D-9099-0507380A095C}">
      <dsp:nvSpPr>
        <dsp:cNvPr id="0" name=""/>
        <dsp:cNvSpPr/>
      </dsp:nvSpPr>
      <dsp:spPr>
        <a:xfrm>
          <a:off x="0" y="572388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2. Prešovská župa - </a:t>
          </a:r>
          <a:r>
            <a:rPr lang="sk-SK" sz="1900" b="1" i="0" u="none" kern="1200" dirty="0" smtClean="0"/>
            <a:t>54,49%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00B050"/>
              </a:solidFill>
            </a:rPr>
            <a:t>+2,06%</a:t>
          </a:r>
          <a:r>
            <a:rPr lang="sk-SK" sz="1900" kern="1200" dirty="0" smtClean="0"/>
            <a:t>)	(</a:t>
          </a:r>
          <a:r>
            <a:rPr lang="sk-SK" sz="1900" b="1" kern="1200" dirty="0" smtClean="0">
              <a:solidFill>
                <a:srgbClr val="00B050"/>
              </a:solidFill>
            </a:rPr>
            <a:t>+1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572388"/>
        <a:ext cx="6516529" cy="502412"/>
      </dsp:txXfrm>
    </dsp:sp>
    <dsp:sp modelId="{FCD9A1A0-981B-49C9-BBDB-52A10293C71F}">
      <dsp:nvSpPr>
        <dsp:cNvPr id="0" name=""/>
        <dsp:cNvSpPr/>
      </dsp:nvSpPr>
      <dsp:spPr>
        <a:xfrm>
          <a:off x="607464" y="605157"/>
          <a:ext cx="527246" cy="4368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9D81B-DD67-4CAE-98F8-8C61AF262C8A}">
      <dsp:nvSpPr>
        <dsp:cNvPr id="0" name=""/>
        <dsp:cNvSpPr/>
      </dsp:nvSpPr>
      <dsp:spPr>
        <a:xfrm>
          <a:off x="0" y="1125041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3. Žilinská župa - </a:t>
          </a:r>
          <a:r>
            <a:rPr lang="sk-SK" sz="1900" b="1" i="0" u="none" kern="1200" dirty="0" smtClean="0"/>
            <a:t>52,22% 	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00B050"/>
              </a:solidFill>
            </a:rPr>
            <a:t>+15,70%</a:t>
          </a:r>
          <a:r>
            <a:rPr lang="sk-SK" sz="1900" kern="1200" dirty="0" smtClean="0"/>
            <a:t>)	(</a:t>
          </a:r>
          <a:r>
            <a:rPr lang="sk-SK" sz="1900" b="1" kern="1200" dirty="0" smtClean="0">
              <a:solidFill>
                <a:srgbClr val="00B050"/>
              </a:solidFill>
            </a:rPr>
            <a:t>+4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1125041"/>
        <a:ext cx="6516529" cy="502412"/>
      </dsp:txXfrm>
    </dsp:sp>
    <dsp:sp modelId="{4A007BD5-A7DA-4C2A-B2FA-0D136CD62340}">
      <dsp:nvSpPr>
        <dsp:cNvPr id="0" name=""/>
        <dsp:cNvSpPr/>
      </dsp:nvSpPr>
      <dsp:spPr>
        <a:xfrm>
          <a:off x="575402" y="1166967"/>
          <a:ext cx="527246" cy="4185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9CB3E-65E2-491F-85B5-98DFE028545B}">
      <dsp:nvSpPr>
        <dsp:cNvPr id="0" name=""/>
        <dsp:cNvSpPr/>
      </dsp:nvSpPr>
      <dsp:spPr>
        <a:xfrm>
          <a:off x="0" y="1677695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4. Bratislavská župa – </a:t>
          </a:r>
          <a:r>
            <a:rPr lang="sk-SK" sz="1900" b="1" kern="1200" dirty="0" smtClean="0"/>
            <a:t>50,30</a:t>
          </a:r>
          <a:r>
            <a:rPr lang="sk-SK" sz="1900" b="1" i="0" u="none" kern="1200" dirty="0" smtClean="0"/>
            <a:t>% 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FF0000"/>
              </a:solidFill>
            </a:rPr>
            <a:t>-7,49%</a:t>
          </a:r>
          <a:r>
            <a:rPr lang="sk-SK" sz="1900" kern="1200" dirty="0" smtClean="0"/>
            <a:t>)	(</a:t>
          </a:r>
          <a:r>
            <a:rPr lang="sk-SK" sz="1900" b="1" kern="1200" dirty="0" smtClean="0">
              <a:solidFill>
                <a:srgbClr val="FF0000"/>
              </a:solidFill>
            </a:rPr>
            <a:t>-2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1677695"/>
        <a:ext cx="6516529" cy="502412"/>
      </dsp:txXfrm>
    </dsp:sp>
    <dsp:sp modelId="{27F82331-17DE-4A7A-86C6-7CFB2FD3B11C}">
      <dsp:nvSpPr>
        <dsp:cNvPr id="0" name=""/>
        <dsp:cNvSpPr/>
      </dsp:nvSpPr>
      <dsp:spPr>
        <a:xfrm>
          <a:off x="575402" y="2242493"/>
          <a:ext cx="527246" cy="466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D1E4F1-C1B1-4F4D-B463-B65FEC7A6E04}">
      <dsp:nvSpPr>
        <dsp:cNvPr id="0" name=""/>
        <dsp:cNvSpPr/>
      </dsp:nvSpPr>
      <dsp:spPr>
        <a:xfrm>
          <a:off x="0" y="2230348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5. Košická župa - </a:t>
          </a:r>
          <a:r>
            <a:rPr lang="sk-SK" sz="1900" b="1" kern="1200" dirty="0" smtClean="0"/>
            <a:t>50,00% 	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00B050"/>
              </a:solidFill>
            </a:rPr>
            <a:t>+2,78%</a:t>
          </a:r>
          <a:r>
            <a:rPr lang="sk-SK" sz="1900" b="1" kern="1200" dirty="0" smtClean="0"/>
            <a:t>)</a:t>
          </a:r>
          <a:r>
            <a:rPr lang="sk-SK" sz="1900" kern="1200" dirty="0" smtClean="0"/>
            <a:t>	(</a:t>
          </a:r>
          <a:r>
            <a:rPr lang="sk-SK" sz="1900" b="1" kern="1200" dirty="0" smtClean="0">
              <a:solidFill>
                <a:srgbClr val="00B050"/>
              </a:solidFill>
            </a:rPr>
            <a:t>+2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2230348"/>
        <a:ext cx="6516529" cy="502412"/>
      </dsp:txXfrm>
    </dsp:sp>
    <dsp:sp modelId="{C935C28F-4D16-48C8-B6D8-184D4A51C5BB}">
      <dsp:nvSpPr>
        <dsp:cNvPr id="0" name=""/>
        <dsp:cNvSpPr/>
      </dsp:nvSpPr>
      <dsp:spPr>
        <a:xfrm>
          <a:off x="575402" y="2237641"/>
          <a:ext cx="527246" cy="441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418A4-780C-4AE9-8393-1B86CF444E5F}">
      <dsp:nvSpPr>
        <dsp:cNvPr id="0" name=""/>
        <dsp:cNvSpPr/>
      </dsp:nvSpPr>
      <dsp:spPr>
        <a:xfrm>
          <a:off x="0" y="2783002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6. Trnavská župa - </a:t>
          </a:r>
          <a:r>
            <a:rPr lang="sk-SK" sz="1900" b="1" i="0" u="none" kern="1200" dirty="0" smtClean="0"/>
            <a:t>49,74% 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00B050"/>
              </a:solidFill>
            </a:rPr>
            <a:t>+1,31%</a:t>
          </a:r>
          <a:r>
            <a:rPr lang="sk-SK" sz="1900" kern="1200" dirty="0" smtClean="0"/>
            <a:t>)	(</a:t>
          </a:r>
          <a:r>
            <a:rPr lang="sk-SK" sz="1900" b="1" kern="1200" dirty="0" smtClean="0">
              <a:solidFill>
                <a:srgbClr val="FF0000"/>
              </a:solidFill>
            </a:rPr>
            <a:t>-1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2783002"/>
        <a:ext cx="6516529" cy="502412"/>
      </dsp:txXfrm>
    </dsp:sp>
    <dsp:sp modelId="{172AAEB5-9656-4EF6-A592-955C14B6F5E3}">
      <dsp:nvSpPr>
        <dsp:cNvPr id="0" name=""/>
        <dsp:cNvSpPr/>
      </dsp:nvSpPr>
      <dsp:spPr>
        <a:xfrm>
          <a:off x="575402" y="2783789"/>
          <a:ext cx="527246" cy="4625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36D22B-909A-4620-8BFF-B96AF46E1B9B}">
      <dsp:nvSpPr>
        <dsp:cNvPr id="0" name=""/>
        <dsp:cNvSpPr/>
      </dsp:nvSpPr>
      <dsp:spPr>
        <a:xfrm>
          <a:off x="0" y="3335655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7. Nitrianska župa - </a:t>
          </a:r>
          <a:r>
            <a:rPr lang="sk-SK" sz="1900" b="1" i="0" u="none" kern="1200" dirty="0" smtClean="0"/>
            <a:t>49,00% 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FF0000"/>
              </a:solidFill>
            </a:rPr>
            <a:t>-1,42%</a:t>
          </a:r>
          <a:r>
            <a:rPr lang="sk-SK" sz="1900" kern="1200" dirty="0" smtClean="0"/>
            <a:t>)	(</a:t>
          </a:r>
          <a:r>
            <a:rPr lang="sk-SK" sz="1900" b="1" kern="1200" dirty="0" smtClean="0">
              <a:solidFill>
                <a:srgbClr val="FF0000"/>
              </a:solidFill>
            </a:rPr>
            <a:t>-3</a:t>
          </a:r>
          <a:r>
            <a:rPr lang="sk-SK" sz="1900" kern="1200" dirty="0" smtClean="0"/>
            <a:t>)</a:t>
          </a:r>
          <a:endParaRPr lang="sk-SK" sz="1900" b="1" kern="1200" dirty="0"/>
        </a:p>
      </dsp:txBody>
      <dsp:txXfrm>
        <a:off x="1691934" y="3335655"/>
        <a:ext cx="6516529" cy="502412"/>
      </dsp:txXfrm>
    </dsp:sp>
    <dsp:sp modelId="{93E02A92-E9B1-4B46-A2B6-7BEB9638ABE1}">
      <dsp:nvSpPr>
        <dsp:cNvPr id="0" name=""/>
        <dsp:cNvSpPr/>
      </dsp:nvSpPr>
      <dsp:spPr>
        <a:xfrm>
          <a:off x="575402" y="3323232"/>
          <a:ext cx="527246" cy="4967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B84DC5-EEB0-4D5A-9616-20014F17AF36}">
      <dsp:nvSpPr>
        <dsp:cNvPr id="0" name=""/>
        <dsp:cNvSpPr/>
      </dsp:nvSpPr>
      <dsp:spPr>
        <a:xfrm>
          <a:off x="0" y="3888309"/>
          <a:ext cx="8208464" cy="502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8. Trenčianska župa - </a:t>
          </a:r>
          <a:r>
            <a:rPr lang="sk-SK" sz="1900" b="1" i="0" u="none" kern="1200" dirty="0" smtClean="0"/>
            <a:t>40,70% 		</a:t>
          </a:r>
          <a:r>
            <a:rPr lang="sk-SK" sz="1900" kern="1200" dirty="0" smtClean="0"/>
            <a:t>(Δ </a:t>
          </a:r>
          <a:r>
            <a:rPr lang="sk-SK" sz="1900" b="1" kern="1200" dirty="0" smtClean="0">
              <a:solidFill>
                <a:srgbClr val="00B050"/>
              </a:solidFill>
            </a:rPr>
            <a:t>+18,02%</a:t>
          </a:r>
          <a:r>
            <a:rPr lang="sk-SK" sz="1900" kern="1200" dirty="0" smtClean="0"/>
            <a:t>)	(0)</a:t>
          </a:r>
          <a:endParaRPr lang="sk-SK" sz="1900" b="1" kern="1200" dirty="0"/>
        </a:p>
      </dsp:txBody>
      <dsp:txXfrm>
        <a:off x="1691934" y="3888309"/>
        <a:ext cx="6516529" cy="502412"/>
      </dsp:txXfrm>
    </dsp:sp>
    <dsp:sp modelId="{8721CEE2-2357-40A8-AC37-5C4F4F1A43AF}">
      <dsp:nvSpPr>
        <dsp:cNvPr id="0" name=""/>
        <dsp:cNvSpPr/>
      </dsp:nvSpPr>
      <dsp:spPr>
        <a:xfrm>
          <a:off x="575402" y="3891639"/>
          <a:ext cx="527246" cy="4957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2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0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8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66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4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2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1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2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A9F6-89D2-5246-A080-431BB3D2930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4" descr="powerpoi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zask.sk/sk/samosprava/urad-zsk/odbor-dopravy-uzemneho-planovania/doprava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upy2015.transparency.sk/sk/sets/zupy-2015/r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229" y="2838917"/>
            <a:ext cx="7732340" cy="1915220"/>
          </a:xfrm>
        </p:spPr>
        <p:txBody>
          <a:bodyPr/>
          <a:lstStyle/>
          <a:p>
            <a:r>
              <a:rPr lang="sk-SK" sz="4400" b="1" dirty="0" smtClean="0"/>
              <a:t>Trenčianska a Žilinská župa sa otvárajú verejnej kontrole   </a:t>
            </a:r>
            <a:endParaRPr lang="sk-SK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155404"/>
            <a:ext cx="7839769" cy="641201"/>
          </a:xfrm>
          <a:ln>
            <a:noFill/>
          </a:ln>
        </p:spPr>
        <p:txBody>
          <a:bodyPr/>
          <a:lstStyle/>
          <a:p>
            <a:r>
              <a:rPr lang="en-US" dirty="0" smtClean="0"/>
              <a:t>REBRÍČEK TRANSPARENTNOSTI</a:t>
            </a:r>
            <a:r>
              <a:rPr lang="sk-SK" dirty="0" smtClean="0"/>
              <a:t> samosprávnych krajov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0190" y="5802285"/>
            <a:ext cx="7543800" cy="533400"/>
          </a:xfrm>
        </p:spPr>
        <p:txBody>
          <a:bodyPr/>
          <a:lstStyle/>
          <a:p>
            <a:r>
              <a:rPr lang="sk-SK" dirty="0" smtClean="0"/>
              <a:t>Transparency International Slovensko, október 2015</a:t>
            </a:r>
            <a:endParaRPr lang="sk-S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6696" y="5589240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581508" cy="1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POZITÍVNY PRÍKLAD</a:t>
            </a:r>
            <a:endParaRPr lang="sk-SK" b="1" dirty="0"/>
          </a:p>
        </p:txBody>
      </p:sp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540000" y="1571612"/>
            <a:ext cx="4287990" cy="921284"/>
          </a:xfrm>
        </p:spPr>
        <p:txBody>
          <a:bodyPr>
            <a:noAutofit/>
          </a:bodyPr>
          <a:lstStyle/>
          <a:p>
            <a:r>
              <a:rPr lang="sk-SK" sz="2000" dirty="0"/>
              <a:t>Dopravná politika: informácie o konaniach vo veci udelenia/zmeny/odňatia licencie, zmeny cestovných poriadkov...</a:t>
            </a:r>
          </a:p>
        </p:txBody>
      </p:sp>
      <p:pic>
        <p:nvPicPr>
          <p:cNvPr id="3074" name="Picture 2" descr="C:\Users\Martin\Desktop\Prezentácia - župy\ŽSK - doprav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697674"/>
            <a:ext cx="3096344" cy="3630143"/>
          </a:xfrm>
          <a:prstGeom prst="rect">
            <a:avLst/>
          </a:prstGeom>
          <a:noFill/>
        </p:spPr>
      </p:pic>
      <p:pic>
        <p:nvPicPr>
          <p:cNvPr id="3075" name="Picture 3" descr="C:\Users\Martin\Desktop\Prezentácia - župy\ŽSK - doprav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6"/>
            <a:ext cx="4071966" cy="4586715"/>
          </a:xfrm>
          <a:prstGeom prst="rect">
            <a:avLst/>
          </a:prstGeom>
          <a:noFill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447" y="5157196"/>
            <a:ext cx="926557" cy="912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NEGATÍVNY PRÍKLAD</a:t>
            </a:r>
            <a:endParaRPr lang="sk-SK" b="1" dirty="0"/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571472" y="1643050"/>
            <a:ext cx="8026428" cy="3919550"/>
          </a:xfrm>
        </p:spPr>
        <p:txBody>
          <a:bodyPr>
            <a:normAutofit/>
          </a:bodyPr>
          <a:lstStyle/>
          <a:p>
            <a:r>
              <a:rPr lang="sk-SK" sz="2400" dirty="0"/>
              <a:t>Médiá: </a:t>
            </a:r>
            <a:r>
              <a:rPr lang="sk-SK" sz="2400" dirty="0" err="1"/>
              <a:t>spolitizovanosť</a:t>
            </a:r>
            <a:r>
              <a:rPr lang="sk-SK" sz="2400" dirty="0"/>
              <a:t>, marketingový nástroj predsedu</a:t>
            </a:r>
          </a:p>
        </p:txBody>
      </p:sp>
      <p:pic>
        <p:nvPicPr>
          <p:cNvPr id="1027" name="Picture 3" descr="C:\Users\Martin\Desktop\Prezentácia - župy\Kotleb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8"/>
            <a:ext cx="2705100" cy="327025"/>
          </a:xfrm>
          <a:prstGeom prst="rect">
            <a:avLst/>
          </a:prstGeom>
          <a:noFill/>
        </p:spPr>
      </p:pic>
      <p:pic>
        <p:nvPicPr>
          <p:cNvPr id="1028" name="Picture 4" descr="C:\Users\Martin\Desktop\Prezentácia - župy\Kotleb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0" y="4572012"/>
            <a:ext cx="3521075" cy="1736725"/>
          </a:xfrm>
          <a:prstGeom prst="rect">
            <a:avLst/>
          </a:prstGeom>
          <a:noFill/>
        </p:spPr>
      </p:pic>
      <p:pic>
        <p:nvPicPr>
          <p:cNvPr id="1029" name="Picture 5" descr="C:\Users\Martin\Desktop\Prezentácia - župy\Kotleba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8" y="2357434"/>
            <a:ext cx="3452813" cy="258763"/>
          </a:xfrm>
          <a:prstGeom prst="rect">
            <a:avLst/>
          </a:prstGeom>
          <a:noFill/>
        </p:spPr>
      </p:pic>
      <p:pic>
        <p:nvPicPr>
          <p:cNvPr id="1030" name="Picture 6" descr="C:\Users\Martin\Desktop\Prezentácia - župy\Kotleba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4" y="2786062"/>
            <a:ext cx="3421063" cy="250825"/>
          </a:xfrm>
          <a:prstGeom prst="rect">
            <a:avLst/>
          </a:prstGeom>
          <a:noFill/>
        </p:spPr>
      </p:pic>
      <p:pic>
        <p:nvPicPr>
          <p:cNvPr id="1031" name="Picture 7" descr="C:\Users\Martin\Desktop\Prezentácia - župy\Kotleba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071810"/>
            <a:ext cx="4188654" cy="1428760"/>
          </a:xfrm>
          <a:prstGeom prst="rect">
            <a:avLst/>
          </a:prstGeom>
          <a:noFill/>
        </p:spPr>
      </p:pic>
      <p:pic>
        <p:nvPicPr>
          <p:cNvPr id="1032" name="Picture 8" descr="C:\Users\Martin\Desktop\Prezentácia - župy\Kotleba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357562"/>
            <a:ext cx="2928958" cy="29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MÉDIA - DÁ SA TO AJ INAK</a:t>
            </a:r>
            <a:endParaRPr lang="sk-SK" b="1" dirty="0"/>
          </a:p>
        </p:txBody>
      </p:sp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3929058" y="1643050"/>
            <a:ext cx="4929222" cy="785818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/>
              <a:t>informovanie o službách poskytovaných župou, priestor pre poslancov...</a:t>
            </a:r>
          </a:p>
        </p:txBody>
      </p:sp>
      <p:pic>
        <p:nvPicPr>
          <p:cNvPr id="2050" name="Picture 2" descr="C:\Users\Martin\Desktop\Mediálna analýza - VÚC\Žilina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342616" cy="4786346"/>
          </a:xfrm>
          <a:prstGeom prst="rect">
            <a:avLst/>
          </a:prstGeom>
          <a:noFill/>
        </p:spPr>
      </p:pic>
      <p:pic>
        <p:nvPicPr>
          <p:cNvPr id="2051" name="Picture 3" descr="C:\Users\Martin\Desktop\Prezentácia - župy\BSK - médiá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221" y="3143252"/>
            <a:ext cx="5224783" cy="3175005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8028384" y="2428868"/>
            <a:ext cx="720080" cy="714380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aoblený obdĺžnik 7"/>
          <p:cNvSpPr/>
          <p:nvPr/>
        </p:nvSpPr>
        <p:spPr>
          <a:xfrm>
            <a:off x="137718" y="2453117"/>
            <a:ext cx="617861" cy="690135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cap="small" dirty="0" smtClean="0"/>
              <a:t>AKO ZVEREJŇOVAŤ ZMLUVY</a:t>
            </a:r>
            <a:endParaRPr lang="sk-SK" b="1" cap="small" dirty="0"/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357158" y="1857364"/>
            <a:ext cx="3357586" cy="3929090"/>
          </a:xfrm>
        </p:spPr>
        <p:txBody>
          <a:bodyPr>
            <a:normAutofit/>
          </a:bodyPr>
          <a:lstStyle/>
          <a:p>
            <a:r>
              <a:rPr lang="sk-SK" sz="2600" dirty="0"/>
              <a:t>vyhľadávanie a triedenie podľa rôznych kritérií</a:t>
            </a:r>
          </a:p>
          <a:p>
            <a:r>
              <a:rPr lang="sk-SK" sz="2600" dirty="0"/>
              <a:t>kompletné metadáta</a:t>
            </a:r>
          </a:p>
          <a:p>
            <a:r>
              <a:rPr lang="sk-SK" sz="2600" dirty="0"/>
              <a:t>upozornenie na nové zmluvy cez RSS</a:t>
            </a:r>
          </a:p>
          <a:p>
            <a:r>
              <a:rPr lang="sk-SK" sz="2600" dirty="0"/>
              <a:t>export zmlúv</a:t>
            </a:r>
          </a:p>
        </p:txBody>
      </p:sp>
      <p:pic>
        <p:nvPicPr>
          <p:cNvPr id="1027" name="Picture 3" descr="C:\Users\Martin\Desktop\Prezentácia - župy\Zmluvy B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302"/>
            <a:ext cx="4953136" cy="4970475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7740352" y="2132856"/>
            <a:ext cx="720080" cy="71438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small" dirty="0"/>
              <a:t>AKO </a:t>
            </a:r>
            <a:r>
              <a:rPr lang="sk-SK" b="1" cap="small" dirty="0" smtClean="0"/>
              <a:t>NEZVEREJŇOVAŤ ZMLUVY</a:t>
            </a:r>
            <a:endParaRPr lang="sk-SK" dirty="0"/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285720" y="2071678"/>
            <a:ext cx="3638208" cy="4210040"/>
          </a:xfrm>
        </p:spPr>
        <p:txBody>
          <a:bodyPr/>
          <a:lstStyle/>
          <a:p>
            <a:r>
              <a:rPr lang="sk-SK" sz="2600" dirty="0"/>
              <a:t>zmluvy v rôznych zoznamoch</a:t>
            </a:r>
          </a:p>
          <a:p>
            <a:r>
              <a:rPr lang="sk-SK" sz="2600" dirty="0"/>
              <a:t>bez akejkoľvek možnosti vyhľadávania, triedenia</a:t>
            </a:r>
          </a:p>
          <a:p>
            <a:r>
              <a:rPr lang="sk-SK" sz="2600" dirty="0"/>
              <a:t>s minimom metadát (hodnota, protistrana)</a:t>
            </a:r>
          </a:p>
        </p:txBody>
      </p:sp>
      <p:pic>
        <p:nvPicPr>
          <p:cNvPr id="2050" name="Picture 2" descr="C:\Users\Martin\Desktop\Prezentácia - župy\Zmluvy Ž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2" y="1428736"/>
            <a:ext cx="4000431" cy="4852982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6303997" y="1456614"/>
            <a:ext cx="617861" cy="690135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SKOKANI REBRÍČKA</a:t>
            </a:r>
            <a:endParaRPr lang="sk-SK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149442"/>
              </p:ext>
            </p:extLst>
          </p:nvPr>
        </p:nvGraphicFramePr>
        <p:xfrm>
          <a:off x="540000" y="1484789"/>
          <a:ext cx="7608614" cy="431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528" y="5918663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Pozn.: Výsledky za rok 2013 sú pre lepšie porovnanie prepočítané aktuálnou metodikou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PORADIE ŽÚP 2015</a:t>
            </a:r>
            <a:endParaRPr lang="sk-SK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938781954"/>
              </p:ext>
            </p:extLst>
          </p:nvPr>
        </p:nvGraphicFramePr>
        <p:xfrm>
          <a:off x="540000" y="1556792"/>
          <a:ext cx="8208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ĺžnik 1"/>
          <p:cNvSpPr/>
          <p:nvPr/>
        </p:nvSpPr>
        <p:spPr>
          <a:xfrm>
            <a:off x="515418" y="5973465"/>
            <a:ext cx="837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/>
              <a:t>Pozn.: Výsledky za rok 2013 sú pre lepšie porovnanie prepočítané aktuálnou metodikou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1115616" y="3238084"/>
            <a:ext cx="527246" cy="478948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PODROBNOSTI K REBRÍČKU</a:t>
            </a:r>
            <a:endParaRPr lang="sk-SK" dirty="0"/>
          </a:p>
        </p:txBody>
      </p:sp>
      <p:pic>
        <p:nvPicPr>
          <p:cNvPr id="5" name="Picture 3" descr="C:\Users\Martin\Desktop\Prezentácia - župy\rozkliknutie2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r="905" b="16049"/>
          <a:stretch/>
        </p:blipFill>
        <p:spPr bwMode="auto">
          <a:xfrm>
            <a:off x="540000" y="1988839"/>
            <a:ext cx="4465030" cy="4232511"/>
          </a:xfrm>
          <a:prstGeom prst="rect">
            <a:avLst/>
          </a:prstGeom>
          <a:noFill/>
        </p:spPr>
      </p:pic>
      <p:sp>
        <p:nvSpPr>
          <p:cNvPr id="6" name="Content Placeholder 7"/>
          <p:cNvSpPr>
            <a:spLocks noGrp="1"/>
          </p:cNvSpPr>
          <p:nvPr>
            <p:ph idx="20"/>
          </p:nvPr>
        </p:nvSpPr>
        <p:spPr>
          <a:xfrm>
            <a:off x="5072889" y="4509120"/>
            <a:ext cx="3873472" cy="1800200"/>
          </a:xfrm>
        </p:spPr>
        <p:txBody>
          <a:bodyPr>
            <a:normAutofit/>
          </a:bodyPr>
          <a:lstStyle/>
          <a:p>
            <a:r>
              <a:rPr lang="sk-SK" sz="2600" dirty="0" smtClean="0"/>
              <a:t>po kliknutí na symbol plus pri každej z 11 oblastí sa zobrazia odpovede župy na jednotlivé otázky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58" y="2420888"/>
            <a:ext cx="3516807" cy="1830999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36468" y="1385617"/>
            <a:ext cx="42151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b="1" dirty="0">
                <a:solidFill>
                  <a:srgbClr val="002C44"/>
                </a:solidFill>
              </a:rPr>
              <a:t>zupy2015.transparency.sk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005030" y="1865748"/>
            <a:ext cx="400919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600" dirty="0">
                <a:solidFill>
                  <a:srgbClr val="002C44"/>
                </a:solidFill>
              </a:rPr>
              <a:t>každá župa sa dá </a:t>
            </a:r>
            <a:r>
              <a:rPr lang="sk-SK" sz="2600" dirty="0" err="1">
                <a:solidFill>
                  <a:srgbClr val="002C44"/>
                </a:solidFill>
              </a:rPr>
              <a:t>rozkliknúť</a:t>
            </a:r>
            <a:endParaRPr lang="sk-SK" sz="2600" dirty="0">
              <a:solidFill>
                <a:srgbClr val="002C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323528" y="3436072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</a:rPr>
              <a:t>zupy2015.transparency.sk</a:t>
            </a:r>
            <a:endParaRPr lang="en-US" sz="1400" dirty="0">
              <a:solidFill>
                <a:schemeClr val="bg1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5823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ĎAKUJEME ZA POZORNOSŤ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13" y="4463380"/>
            <a:ext cx="842337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DATALA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2592" y="5857184"/>
            <a:ext cx="168402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Autofit/>
          </a:bodyPr>
          <a:lstStyle/>
          <a:p>
            <a:r>
              <a:rPr lang="sk-SK" b="1" dirty="0" smtClean="0"/>
              <a:t>PREČO REBRÍČEK?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71472" y="1643050"/>
            <a:ext cx="8104984" cy="4594262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Tretí rebríček žúp (2011, 2013, 2015)</a:t>
            </a:r>
          </a:p>
          <a:p>
            <a:endParaRPr lang="sk-SK" sz="2800" dirty="0"/>
          </a:p>
          <a:p>
            <a:r>
              <a:rPr lang="sk-SK" sz="2800" dirty="0"/>
              <a:t>poukázanie na rozdiely v transparentnosti medzi župami, tlak na väčšiu otvorenosť</a:t>
            </a:r>
          </a:p>
          <a:p>
            <a:endParaRPr lang="sk-SK" sz="2800" dirty="0" smtClean="0"/>
          </a:p>
          <a:p>
            <a:r>
              <a:rPr lang="sk-SK" sz="2800" dirty="0" smtClean="0"/>
              <a:t>prístup </a:t>
            </a:r>
            <a:r>
              <a:rPr lang="sk-SK" sz="2800" dirty="0"/>
              <a:t>k informáciam umožňuje verejnú kontrolu vedenia žúp, pravidlá obmedzujú priestor na svojvôľu</a:t>
            </a:r>
          </a:p>
          <a:p>
            <a:endParaRPr lang="sk-SK" sz="2800" dirty="0"/>
          </a:p>
          <a:p>
            <a:r>
              <a:rPr lang="sk-SK" sz="2800" dirty="0"/>
              <a:t>vyššia transparentnosť však automaticky </a:t>
            </a:r>
            <a:r>
              <a:rPr lang="sk-SK" sz="2800" u="sng" dirty="0"/>
              <a:t>neznamená</a:t>
            </a:r>
            <a:r>
              <a:rPr lang="sk-SK" sz="2800" dirty="0"/>
              <a:t> menej korupcie</a:t>
            </a:r>
          </a:p>
          <a:p>
            <a:endParaRPr lang="sk-SK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ČO SME HODNOTILI?</a:t>
            </a:r>
            <a:endParaRPr lang="en-US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957001847"/>
              </p:ext>
            </p:extLst>
          </p:nvPr>
        </p:nvGraphicFramePr>
        <p:xfrm>
          <a:off x="1000100" y="2000240"/>
          <a:ext cx="74295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AKO SME ZBIERALI DÁTA?</a:t>
            </a:r>
            <a:endParaRPr lang="sk-SK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931517243"/>
              </p:ext>
            </p:extLst>
          </p:nvPr>
        </p:nvGraphicFramePr>
        <p:xfrm>
          <a:off x="-755846" y="1556792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POROVNANIE OBLASTÍ</a:t>
            </a:r>
            <a:endParaRPr lang="sk-SK" b="1" dirty="0"/>
          </a:p>
        </p:txBody>
      </p:sp>
      <p:graphicFrame>
        <p:nvGraphicFramePr>
          <p:cNvPr id="5" name="Zástupný symbol obsahu 3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090442299"/>
              </p:ext>
            </p:extLst>
          </p:nvPr>
        </p:nvGraphicFramePr>
        <p:xfrm>
          <a:off x="457204" y="1600200"/>
          <a:ext cx="82296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42"/>
                <a:gridCol w="1878194"/>
                <a:gridCol w="2890665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POLITIKA (OBLASŤ)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VÁHA</a:t>
                      </a:r>
                      <a:r>
                        <a:rPr lang="sk-SK" baseline="0" dirty="0" smtClean="0"/>
                        <a:t> V %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PRIEMERNÉ</a:t>
                      </a:r>
                      <a:r>
                        <a:rPr lang="sk-SK" baseline="0" dirty="0" smtClean="0"/>
                        <a:t> V</a:t>
                      </a:r>
                      <a:r>
                        <a:rPr lang="sk-SK" dirty="0" smtClean="0"/>
                        <a:t>ÝSLEDKY</a:t>
                      </a:r>
                      <a:r>
                        <a:rPr lang="sk-SK" baseline="0" dirty="0" smtClean="0"/>
                        <a:t> V %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Prístup k informáciám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 a obstarávanie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Etika a konflikt záujmov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Predaj a prenájom majetku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Personálna politika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Podniky VÚC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Účasť verejnosti na rozhodovaní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Mediálna politika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Dotácie a granty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Sociálne zariadenia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Dopravná politika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CELKOVO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b="1" dirty="0"/>
              <a:t>POROVNANIE S ROKOM 2013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11560" y="1700808"/>
            <a:ext cx="8026428" cy="3919550"/>
          </a:xfrm>
        </p:spPr>
        <p:txBody>
          <a:bodyPr/>
          <a:lstStyle/>
          <a:p>
            <a:r>
              <a:rPr lang="sk-SK" sz="2800" dirty="0"/>
              <a:t>župy v transparentnosti vo všeobecnosti stagnujú (priemerné zlepšenie o </a:t>
            </a:r>
            <a:r>
              <a:rPr lang="sk-SK" sz="2800" dirty="0" smtClean="0"/>
              <a:t>2,5%)</a:t>
            </a:r>
            <a:endParaRPr lang="sk-SK" sz="2800" dirty="0"/>
          </a:p>
          <a:p>
            <a:endParaRPr lang="sk-SK" sz="2800" u="sng" dirty="0"/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782647623"/>
              </p:ext>
            </p:extLst>
          </p:nvPr>
        </p:nvGraphicFramePr>
        <p:xfrm>
          <a:off x="1357290" y="2571744"/>
          <a:ext cx="5762644" cy="37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ŽUPY SA VYROVNÁVAJÚ </a:t>
            </a:r>
            <a:endParaRPr lang="sk-SK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357158" y="1857364"/>
            <a:ext cx="3782794" cy="41338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400" dirty="0"/>
              <a:t>rozdiely medzi župami sa výrazne zmenšili</a:t>
            </a:r>
          </a:p>
          <a:p>
            <a:r>
              <a:rPr lang="sk-SK" sz="2400" dirty="0"/>
              <a:t>2013 – rozdiel medzi prvou a poslednou župou 44%</a:t>
            </a:r>
          </a:p>
          <a:p>
            <a:r>
              <a:rPr lang="sk-SK" sz="2400" dirty="0"/>
              <a:t>2015 – rozdiel medzi prvou a poslednou župou 15%</a:t>
            </a:r>
          </a:p>
          <a:p>
            <a:r>
              <a:rPr lang="sk-SK" sz="2400" dirty="0"/>
              <a:t>rozdiel medzi druhou a siedmou župou 5,5%</a:t>
            </a:r>
          </a:p>
          <a:p>
            <a:endParaRPr lang="sk-SK" sz="2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270902"/>
              </p:ext>
            </p:extLst>
          </p:nvPr>
        </p:nvGraphicFramePr>
        <p:xfrm>
          <a:off x="2357422" y="1571612"/>
          <a:ext cx="921550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NIEKTORÉ ZISTENIA</a:t>
            </a:r>
            <a:endParaRPr lang="sk-SK" b="1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524328690"/>
              </p:ext>
            </p:extLst>
          </p:nvPr>
        </p:nvGraphicFramePr>
        <p:xfrm>
          <a:off x="251520" y="1484784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artin\Desktop\NSK - soc. zariade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" y="2083840"/>
            <a:ext cx="9144000" cy="393744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POZITÍVNY PRÍKLAD</a:t>
            </a:r>
            <a:endParaRPr lang="sk-SK" b="1" dirty="0"/>
          </a:p>
        </p:txBody>
      </p:sp>
      <p:sp>
        <p:nvSpPr>
          <p:cNvPr id="4" name="Content Placeholder 7"/>
          <p:cNvSpPr>
            <a:spLocks noGrp="1"/>
          </p:cNvSpPr>
          <p:nvPr>
            <p:ph idx="20"/>
          </p:nvPr>
        </p:nvSpPr>
        <p:spPr>
          <a:xfrm>
            <a:off x="540000" y="1576382"/>
            <a:ext cx="7243738" cy="496976"/>
          </a:xfrm>
        </p:spPr>
        <p:txBody>
          <a:bodyPr>
            <a:normAutofit fontScale="77500" lnSpcReduction="20000"/>
          </a:bodyPr>
          <a:lstStyle/>
          <a:p>
            <a:r>
              <a:rPr lang="sk-SK" sz="2800" dirty="0"/>
              <a:t>Sociálne zariadenia: kapacita, voľné miesta, počet čakateľov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0" y="3758027"/>
            <a:ext cx="110892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1804</TotalTime>
  <Words>553</Words>
  <Application>Microsoft Office PowerPoint</Application>
  <PresentationFormat>Prezentácia na obrazovke (4:3)</PresentationFormat>
  <Paragraphs>133</Paragraphs>
  <Slides>18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Arial Narrow Bold</vt:lpstr>
      <vt:lpstr>Calibri</vt:lpstr>
      <vt:lpstr>Calibri Light</vt:lpstr>
      <vt:lpstr>ti-presentation-template-2014</vt:lpstr>
      <vt:lpstr>Office Theme</vt:lpstr>
      <vt:lpstr>1_Office Theme</vt:lpstr>
      <vt:lpstr>1_ti-presentation-template-2014</vt:lpstr>
      <vt:lpstr>Trenčianska a Žilinská župa sa otvárajú verejnej kontrole   </vt:lpstr>
      <vt:lpstr>PREČO REBRÍČEK?</vt:lpstr>
      <vt:lpstr>ČO SME HODNOTILI?</vt:lpstr>
      <vt:lpstr>AKO SME ZBIERALI DÁTA?</vt:lpstr>
      <vt:lpstr>POROVNANIE OBLASTÍ</vt:lpstr>
      <vt:lpstr>POROVNANIE S ROKOM 2013</vt:lpstr>
      <vt:lpstr>ŽUPY SA VYROVNÁVAJÚ </vt:lpstr>
      <vt:lpstr>NIEKTORÉ ZISTENIA</vt:lpstr>
      <vt:lpstr>POZITÍVNY PRÍKLAD</vt:lpstr>
      <vt:lpstr>POZITÍVNY PRÍKLAD</vt:lpstr>
      <vt:lpstr>NEGATÍVNY PRÍKLAD</vt:lpstr>
      <vt:lpstr>MÉDIA - DÁ SA TO AJ INAK</vt:lpstr>
      <vt:lpstr>AKO ZVEREJŇOVAŤ ZMLUVY</vt:lpstr>
      <vt:lpstr>AKO NEZVEREJŇOVAŤ ZMLUVY</vt:lpstr>
      <vt:lpstr>SKOKANI REBRÍČKA</vt:lpstr>
      <vt:lpstr>PORADIE ŽÚP 2015</vt:lpstr>
      <vt:lpstr>PODROBNOSTI K REBRÍČKU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Michal Pisko</cp:lastModifiedBy>
  <cp:revision>246</cp:revision>
  <dcterms:created xsi:type="dcterms:W3CDTF">2013-10-14T13:11:05Z</dcterms:created>
  <dcterms:modified xsi:type="dcterms:W3CDTF">2015-10-20T07:08:50Z</dcterms:modified>
  <cp:category/>
</cp:coreProperties>
</file>